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1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1T10:21:25.377" idx="1">
    <p:pos x="2685" y="-69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omments" Target="../comments/commen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2: Spring 1 – Music Can Tell A Story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575163"/>
              </p:ext>
            </p:extLst>
          </p:nvPr>
        </p:nvGraphicFramePr>
        <p:xfrm>
          <a:off x="125603" y="543339"/>
          <a:ext cx="4577995" cy="6109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048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3039947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121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13200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Percussion instrument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Make a sound when they are struck, shaken, scraped, plucked or rubbed.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0438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Opera singers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Act out a story on stage through singing.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Opera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form of theatre in which music has a leading role.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Tempo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Fast or slow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Allegro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Means lively and fast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78DB24C-FB55-4FA5-9009-5E9DF043A216}"/>
              </a:ext>
            </a:extLst>
          </p:cNvPr>
          <p:cNvSpPr txBox="1"/>
          <p:nvPr/>
        </p:nvSpPr>
        <p:spPr>
          <a:xfrm>
            <a:off x="9331667" y="3210558"/>
            <a:ext cx="3183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err="1">
                <a:latin typeface="Comic Sans MS" panose="030F0702030302020204" pitchFamily="66" charset="0"/>
              </a:rPr>
              <a:t>Engelbert</a:t>
            </a:r>
            <a:r>
              <a:rPr lang="en-GB" sz="1600" b="1" dirty="0">
                <a:latin typeface="Comic Sans MS" panose="030F0702030302020204" pitchFamily="66" charset="0"/>
              </a:rPr>
              <a:t> </a:t>
            </a:r>
            <a:r>
              <a:rPr lang="en-GB" sz="1600" b="1" dirty="0" err="1">
                <a:latin typeface="Comic Sans MS" panose="030F0702030302020204" pitchFamily="66" charset="0"/>
              </a:rPr>
              <a:t>Humperdink</a:t>
            </a:r>
            <a:endParaRPr lang="en-GB" sz="1600" b="1" dirty="0">
              <a:latin typeface="Comic Sans MS" panose="030F0702030302020204" pitchFamily="66" charset="0"/>
            </a:endParaRPr>
          </a:p>
          <a:p>
            <a:pPr algn="ctr"/>
            <a:r>
              <a:rPr lang="en-GB" sz="1600" dirty="0">
                <a:latin typeface="Comic Sans MS" panose="030F0702030302020204" pitchFamily="66" charset="0"/>
              </a:rPr>
              <a:t>1854 – 1921</a:t>
            </a:r>
          </a:p>
          <a:p>
            <a:pPr algn="ctr"/>
            <a:r>
              <a:rPr lang="en-GB" sz="1600" dirty="0">
                <a:latin typeface="Comic Sans MS" panose="030F0702030302020204" pitchFamily="66" charset="0"/>
              </a:rPr>
              <a:t>A German composer.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EFB01B-88CB-4846-879D-72D70B6AC885}"/>
              </a:ext>
            </a:extLst>
          </p:cNvPr>
          <p:cNvSpPr txBox="1"/>
          <p:nvPr/>
        </p:nvSpPr>
        <p:spPr>
          <a:xfrm>
            <a:off x="7026877" y="4122900"/>
            <a:ext cx="19867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Written by </a:t>
            </a:r>
            <a:r>
              <a:rPr lang="en-GB" sz="1600" b="1" dirty="0">
                <a:latin typeface="Comic Sans MS" panose="030F0702030302020204" pitchFamily="66" charset="0"/>
              </a:rPr>
              <a:t>Johanne Wolfgang </a:t>
            </a:r>
            <a:r>
              <a:rPr lang="en-GB" sz="1600" dirty="0">
                <a:latin typeface="Comic Sans MS" panose="030F0702030302020204" pitchFamily="66" charset="0"/>
              </a:rPr>
              <a:t>Von Goethe, a German writer. </a:t>
            </a:r>
            <a:r>
              <a:rPr lang="en-GB" sz="1600" b="1" dirty="0">
                <a:latin typeface="Comic Sans MS" panose="030F0702030302020204" pitchFamily="66" charset="0"/>
              </a:rPr>
              <a:t>Paul </a:t>
            </a:r>
            <a:r>
              <a:rPr lang="en-GB" sz="1600" b="1" dirty="0" err="1">
                <a:latin typeface="Comic Sans MS" panose="030F0702030302020204" pitchFamily="66" charset="0"/>
              </a:rPr>
              <a:t>Dukas</a:t>
            </a:r>
            <a:r>
              <a:rPr lang="en-GB" sz="1600" b="1" dirty="0">
                <a:latin typeface="Comic Sans MS" panose="030F0702030302020204" pitchFamily="66" charset="0"/>
              </a:rPr>
              <a:t> </a:t>
            </a:r>
            <a:r>
              <a:rPr lang="en-GB" sz="1600" dirty="0">
                <a:latin typeface="Comic Sans MS" panose="030F0702030302020204" pitchFamily="66" charset="0"/>
              </a:rPr>
              <a:t>, a French Composer, wrote the music for The Sorcerer’s Apprentice</a:t>
            </a:r>
            <a:endParaRPr lang="en-GB" sz="1600" b="1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026" name="Picture 2" descr="Engelbert Humperdinck (1854-1921) – Mahler Foundation">
            <a:extLst>
              <a:ext uri="{FF2B5EF4-FFF2-40B4-BE49-F238E27FC236}">
                <a16:creationId xmlns:a16="http://schemas.microsoft.com/office/drawing/2014/main" id="{2C3B59C4-05E9-48BA-B3C9-CCA8F2CCC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8" r="15028"/>
          <a:stretch/>
        </p:blipFill>
        <p:spPr bwMode="auto">
          <a:xfrm>
            <a:off x="10022120" y="542706"/>
            <a:ext cx="1802256" cy="262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rcussion Family - Beth&amp;#39;s Notes">
            <a:extLst>
              <a:ext uri="{FF2B5EF4-FFF2-40B4-BE49-F238E27FC236}">
                <a16:creationId xmlns:a16="http://schemas.microsoft.com/office/drawing/2014/main" id="{73E36E30-B489-4CA8-B616-A7DF2259C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430" y="543339"/>
            <a:ext cx="4627230" cy="353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62451BD-85BC-4F1E-B815-C6E774754F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4094" y="4041555"/>
            <a:ext cx="2073119" cy="26348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45DA4ED-BB2F-4BE7-9171-33906B7B54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3672" y="4121446"/>
            <a:ext cx="1801455" cy="256230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6DC5BF1-5E59-407E-A551-237ADA7B4FCE}"/>
              </a:ext>
            </a:extLst>
          </p:cNvPr>
          <p:cNvSpPr txBox="1"/>
          <p:nvPr/>
        </p:nvSpPr>
        <p:spPr>
          <a:xfrm>
            <a:off x="10815127" y="4122899"/>
            <a:ext cx="13768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err="1">
                <a:latin typeface="Comic Sans MS" panose="030F0702030302020204" pitchFamily="66" charset="0"/>
              </a:rPr>
              <a:t>Gloachino</a:t>
            </a:r>
            <a:r>
              <a:rPr lang="en-GB" sz="1600" b="1" dirty="0">
                <a:latin typeface="Comic Sans MS" panose="030F0702030302020204" pitchFamily="66" charset="0"/>
              </a:rPr>
              <a:t> Antonio Rossini</a:t>
            </a:r>
            <a:r>
              <a:rPr lang="en-GB" sz="1600" dirty="0">
                <a:latin typeface="Comic Sans MS" panose="030F0702030302020204" pitchFamily="66" charset="0"/>
              </a:rPr>
              <a:t>, an Italian composer, made Cinderella into an opera in 1817.</a:t>
            </a:r>
            <a:endParaRPr lang="en-GB" sz="1600" b="1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B6A79A-CC2E-4F12-837C-B9B111A68AC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048000F-8236-4566-BB3B-1CD0147CA0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AD9C02-CC90-4FA4-90E7-1FEA4AD31F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6480ac-dcde-4a8d-b5ca-4ee22bdbd809"/>
    <ds:schemaRef ds:uri="2b72ebc6-6d12-4b99-a27d-6d8243ff9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116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K O'Nions (St James Catholic Primary)</cp:lastModifiedBy>
  <cp:revision>37</cp:revision>
  <dcterms:created xsi:type="dcterms:W3CDTF">2020-01-16T09:05:25Z</dcterms:created>
  <dcterms:modified xsi:type="dcterms:W3CDTF">2022-01-05T14:41:25Z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