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52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466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4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8594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97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306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340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791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52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916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859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3763B-B5A1-468D-B8BD-EAFACCBE0704}" type="datetimeFigureOut">
              <a:rPr lang="en-GB" smtClean="0"/>
              <a:t>12/04/2019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49DEE3-59EE-4485-9BD5-2233F0577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116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36645"/>
            <a:ext cx="10515600" cy="37042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</a:rPr>
              <a:t>Let us listen to God’s calling</a:t>
            </a:r>
            <a:r>
              <a:rPr lang="en-GB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</a:rPr>
              <a:t>.</a:t>
            </a:r>
            <a:endParaRPr lang="en-GB" sz="5400" dirty="0">
              <a:solidFill>
                <a:srgbClr val="7030A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64150" y="490359"/>
            <a:ext cx="76637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Vocations Week</a:t>
            </a:r>
            <a:endParaRPr lang="en-US" sz="8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8820" y="3215371"/>
            <a:ext cx="2400447" cy="349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08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941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769" y="107067"/>
            <a:ext cx="9001245" cy="6750933"/>
          </a:xfrm>
        </p:spPr>
      </p:pic>
    </p:spTree>
    <p:extLst>
      <p:ext uri="{BB962C8B-B14F-4D97-AF65-F5344CB8AC3E}">
        <p14:creationId xmlns:p14="http://schemas.microsoft.com/office/powerpoint/2010/main" val="4065853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794" y="228643"/>
            <a:ext cx="8640577" cy="6480433"/>
          </a:xfrm>
        </p:spPr>
      </p:pic>
    </p:spTree>
    <p:extLst>
      <p:ext uri="{BB962C8B-B14F-4D97-AF65-F5344CB8AC3E}">
        <p14:creationId xmlns:p14="http://schemas.microsoft.com/office/powerpoint/2010/main" val="2432709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6915" y="383191"/>
            <a:ext cx="8469947" cy="6352460"/>
          </a:xfrm>
        </p:spPr>
      </p:pic>
    </p:spTree>
    <p:extLst>
      <p:ext uri="{BB962C8B-B14F-4D97-AF65-F5344CB8AC3E}">
        <p14:creationId xmlns:p14="http://schemas.microsoft.com/office/powerpoint/2010/main" val="519403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829" y="183524"/>
            <a:ext cx="8899301" cy="6674476"/>
          </a:xfrm>
        </p:spPr>
      </p:pic>
    </p:spTree>
    <p:extLst>
      <p:ext uri="{BB962C8B-B14F-4D97-AF65-F5344CB8AC3E}">
        <p14:creationId xmlns:p14="http://schemas.microsoft.com/office/powerpoint/2010/main" val="38466430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0"/>
            <a:ext cx="8654602" cy="6490951"/>
          </a:xfrm>
        </p:spPr>
      </p:pic>
    </p:spTree>
    <p:extLst>
      <p:ext uri="{BB962C8B-B14F-4D97-AF65-F5344CB8AC3E}">
        <p14:creationId xmlns:p14="http://schemas.microsoft.com/office/powerpoint/2010/main" val="2758421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125" y="177129"/>
            <a:ext cx="8808002" cy="6606002"/>
          </a:xfrm>
        </p:spPr>
      </p:pic>
    </p:spTree>
    <p:extLst>
      <p:ext uri="{BB962C8B-B14F-4D97-AF65-F5344CB8AC3E}">
        <p14:creationId xmlns:p14="http://schemas.microsoft.com/office/powerpoint/2010/main" val="3613858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55" y="346054"/>
            <a:ext cx="8512935" cy="6384701"/>
          </a:xfrm>
        </p:spPr>
      </p:pic>
    </p:spTree>
    <p:extLst>
      <p:ext uri="{BB962C8B-B14F-4D97-AF65-F5344CB8AC3E}">
        <p14:creationId xmlns:p14="http://schemas.microsoft.com/office/powerpoint/2010/main" val="3890037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770" y="164249"/>
            <a:ext cx="8737256" cy="655294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713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073" y="144887"/>
            <a:ext cx="8950817" cy="6713113"/>
          </a:xfrm>
        </p:spPr>
      </p:pic>
    </p:spTree>
    <p:extLst>
      <p:ext uri="{BB962C8B-B14F-4D97-AF65-F5344CB8AC3E}">
        <p14:creationId xmlns:p14="http://schemas.microsoft.com/office/powerpoint/2010/main" val="1303774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9</Words>
  <Application>Microsoft Office PowerPoint</Application>
  <PresentationFormat>Widescreen</PresentationFormat>
  <Paragraphs>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claire.woodhead</dc:creator>
  <cp:lastModifiedBy>claire.woodhead</cp:lastModifiedBy>
  <cp:revision>3</cp:revision>
  <dcterms:created xsi:type="dcterms:W3CDTF">2019-04-12T14:43:27Z</dcterms:created>
  <dcterms:modified xsi:type="dcterms:W3CDTF">2019-04-12T14:51:11Z</dcterms:modified>
</cp:coreProperties>
</file>