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ss A Page (stjonfsh)" initials="MAP(" lastIdx="2" clrIdx="0">
    <p:extLst>
      <p:ext uri="{19B8F6BF-5375-455C-9EA6-DF929625EA0E}">
        <p15:presenceInfo xmlns:p15="http://schemas.microsoft.com/office/powerpoint/2012/main" userId="Miss A Page (stjonfsh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565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041" autoAdjust="0"/>
  </p:normalViewPr>
  <p:slideViewPr>
    <p:cSldViewPr snapToGrid="0">
      <p:cViewPr varScale="1">
        <p:scale>
          <a:sx n="69" d="100"/>
          <a:sy n="69" d="100"/>
        </p:scale>
        <p:origin x="7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A3EA0-C283-4858-B6DD-1789E44636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642D18-24C3-434E-9DAF-D267B40426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CA7EE-C043-4DB7-B02B-3BE35F72C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EE0CC-204D-427D-9729-29E4A4724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1146D9-FEE2-4407-86FB-3D8785582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7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ECD6D-4D24-4BD1-86EA-29CD8CDBB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7D63F-47FE-49D8-873B-7AAE43653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FDE6B-0DCE-4280-B276-682494188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31E16-3B3F-4EAF-9B19-7AD9DB41E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4178-15FA-4616-9CFA-187B48B70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848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A57A8-4F88-4DB2-8A55-5C301862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78469B-06A4-4573-A9EF-140718BB5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86697-F835-4234-9266-1B012E3F6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03071-C278-4124-B6D6-B440CEAC6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65F7D-1A3E-42A5-B3DA-2BB9C611D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394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14C76-F212-4B69-947E-EA3B22A04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F9B10-50B9-4487-8D88-2F9B4A8A4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4A5BEC-529D-4C89-95C1-FA4D440525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8371E-2ABB-4830-9A5E-D6EFB44F2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BD5AC8-CAD6-4086-AF7E-77A069907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5AC4B-6491-409E-A819-1D93D778C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66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E37EA-819F-43A5-96FC-C46B4E49B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A2E3B-7551-4C04-A71C-4A8E1B560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39CCE1-3745-4109-9364-78241422D7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81653C-9827-4E47-B4ED-2524F3361F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60E9FB-373C-4B50-BE41-CF880F8CF9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418C62-46C3-4966-A3CF-D73636F42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02974A-D8FB-4D65-B3D1-915FDBA59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08BE80-CD57-405F-8927-203508ECB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27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9AE67-0369-4276-8C88-FB137AB25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F14977-D0C4-4734-96F4-71BD34ACB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19F26-5A03-4CF2-B0ED-FEEBD2DCF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238963-6111-44D5-8D17-496FA764D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7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997132-BB6F-453F-8A01-4B29E8058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F13258-CEDA-403E-B3FA-7D83564E4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DA6F03-87E7-4E59-90E5-57DBECB11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759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0988E-8527-4974-B2CB-7A58F1208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DE4A2-669B-463C-A031-5B60EBBC5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558A96-8CD2-4D55-8A4B-E8EF42098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177A30-1909-495B-A7C2-7D009C532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02ABC9-3D86-4ED4-882C-5AE9B7DC1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7D7E0-CC07-4D49-820E-7A9236127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88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CFDF9-6F7F-44FB-B50F-6476759C3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DD3053-6242-4118-8102-D1E65D7CC2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44720B-9404-4FDD-8398-DF5F6E16F6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676912-6FC5-4DCF-9346-630D1E141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D0F90A-D027-4EDA-8204-FE7BA0FC8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C80809-F51A-42A0-8427-EFE94A1A6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725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BA82F-35E7-4A94-8900-E7FB8E457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3924F1-4558-46E2-8856-9AF6F269C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EF6BF-C5D9-49AB-84DB-B729D12E6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958B6-76DC-4B1A-9000-468221C65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C548C-2047-45BB-80D9-C8910B559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210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8E617C-7974-4939-9DE6-9377463083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1C6D6A-EBC3-45B6-A7FD-47167075C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4D571-1154-4882-BF19-35CB63D00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20AA8-F999-4511-86A8-84F52089D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3188D-2F0E-4C4A-A40C-0F699052D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26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20C695-F0CC-4023-99D2-00142D7E1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EA7581-08E8-439F-BFD1-CF1ACCDE9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86E65-56E4-48BA-B972-33273707F3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E13D4-63F8-41C9-BD3F-87C4FD4A8498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1A01E-A5D0-44C9-B51E-C01D69DA2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7347C-F3D0-4D8C-A917-10D73876D4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24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AB27F2C-552B-4348-B45B-562067189967}"/>
              </a:ext>
            </a:extLst>
          </p:cNvPr>
          <p:cNvSpPr txBox="1"/>
          <p:nvPr/>
        </p:nvSpPr>
        <p:spPr>
          <a:xfrm>
            <a:off x="0" y="-52202"/>
            <a:ext cx="121920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Year 4: Spring 1 – Gustav Holst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88266E4-3ADC-4377-B859-8561A67FEA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0913194"/>
              </p:ext>
            </p:extLst>
          </p:nvPr>
        </p:nvGraphicFramePr>
        <p:xfrm>
          <a:off x="120441" y="537471"/>
          <a:ext cx="3637540" cy="62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4125">
                  <a:extLst>
                    <a:ext uri="{9D8B030D-6E8A-4147-A177-3AD203B41FA5}">
                      <a16:colId xmlns:a16="http://schemas.microsoft.com/office/drawing/2014/main" val="4062497114"/>
                    </a:ext>
                  </a:extLst>
                </a:gridCol>
                <a:gridCol w="2393415">
                  <a:extLst>
                    <a:ext uri="{9D8B030D-6E8A-4147-A177-3AD203B41FA5}">
                      <a16:colId xmlns:a16="http://schemas.microsoft.com/office/drawing/2014/main" val="18471027"/>
                    </a:ext>
                  </a:extLst>
                </a:gridCol>
              </a:tblGrid>
              <a:tr h="811008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101392"/>
                  </a:ext>
                </a:extLst>
              </a:tr>
              <a:tr h="96921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Composer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Someone who writes music.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118780"/>
                  </a:ext>
                </a:extLst>
              </a:tr>
              <a:tr h="1042354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omic Sans MS" panose="030F0702030302020204" pitchFamily="66" charset="0"/>
                        </a:rPr>
                        <a:t>Inspiration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Something that stimulates you to feel or do something.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5200819"/>
                  </a:ext>
                </a:extLst>
              </a:tr>
              <a:tr h="1130512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omic Sans MS" panose="030F0702030302020204" pitchFamily="66" charset="0"/>
                        </a:rPr>
                        <a:t>Solar System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Comic Sans MS" panose="030F0702030302020204" pitchFamily="66" charset="0"/>
                        </a:rPr>
                        <a:t>The bound system of the sun and the objects that orbit around it.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113660"/>
                  </a:ext>
                </a:extLst>
              </a:tr>
              <a:tr h="1266551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omic Sans MS" panose="030F0702030302020204" pitchFamily="66" charset="0"/>
                        </a:rPr>
                        <a:t>Suite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Comic Sans MS" panose="030F0702030302020204" pitchFamily="66" charset="0"/>
                        </a:rPr>
                        <a:t>A collection of short musical pieces which can be played one after another.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041279"/>
                  </a:ext>
                </a:extLst>
              </a:tr>
              <a:tr h="980556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omic Sans MS" panose="030F0702030302020204" pitchFamily="66" charset="0"/>
                        </a:rPr>
                        <a:t>Eerie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Comic Sans MS" panose="030F0702030302020204" pitchFamily="66" charset="0"/>
                        </a:rPr>
                        <a:t>A word that means strange, mysterious and sometimes frightening.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77777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278DB24C-FB55-4FA5-9009-5E9DF043A216}"/>
              </a:ext>
            </a:extLst>
          </p:cNvPr>
          <p:cNvSpPr txBox="1"/>
          <p:nvPr/>
        </p:nvSpPr>
        <p:spPr>
          <a:xfrm>
            <a:off x="3260921" y="3015146"/>
            <a:ext cx="3107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Gustav Holst</a:t>
            </a:r>
          </a:p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1874 - 1934</a:t>
            </a:r>
          </a:p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British Composer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72D8068-2462-42E5-9287-075D54B4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6237" y="539116"/>
            <a:ext cx="1876425" cy="2438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2820C46-53EF-4D40-8ACC-0331D50BC7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4794590"/>
            <a:ext cx="5777132" cy="1981270"/>
          </a:xfrm>
          <a:prstGeom prst="rect">
            <a:avLst/>
          </a:prstGeom>
        </p:spPr>
      </p:pic>
      <p:pic>
        <p:nvPicPr>
          <p:cNvPr id="1026" name="Picture 2" descr="Location | Royal College of Music">
            <a:extLst>
              <a:ext uri="{FF2B5EF4-FFF2-40B4-BE49-F238E27FC236}">
                <a16:creationId xmlns:a16="http://schemas.microsoft.com/office/drawing/2014/main" id="{650EEEF2-5B45-44D3-AE67-CD04436B5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237" y="4011781"/>
            <a:ext cx="1917924" cy="177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0FF8C94-A123-47D9-9E05-CE51E559419E}"/>
              </a:ext>
            </a:extLst>
          </p:cNvPr>
          <p:cNvSpPr txBox="1"/>
          <p:nvPr/>
        </p:nvSpPr>
        <p:spPr>
          <a:xfrm>
            <a:off x="3876237" y="5906674"/>
            <a:ext cx="1917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The Royal College of Music</a:t>
            </a:r>
          </a:p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London</a:t>
            </a:r>
          </a:p>
        </p:txBody>
      </p:sp>
      <p:graphicFrame>
        <p:nvGraphicFramePr>
          <p:cNvPr id="2" name="Table 5">
            <a:extLst>
              <a:ext uri="{FF2B5EF4-FFF2-40B4-BE49-F238E27FC236}">
                <a16:creationId xmlns:a16="http://schemas.microsoft.com/office/drawing/2014/main" id="{67A98A34-ECEF-407D-BC48-3328F0176C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499516"/>
              </p:ext>
            </p:extLst>
          </p:nvPr>
        </p:nvGraphicFramePr>
        <p:xfrm>
          <a:off x="5958096" y="480192"/>
          <a:ext cx="6113463" cy="42033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3463">
                  <a:extLst>
                    <a:ext uri="{9D8B030D-6E8A-4147-A177-3AD203B41FA5}">
                      <a16:colId xmlns:a16="http://schemas.microsoft.com/office/drawing/2014/main" val="2292259419"/>
                    </a:ext>
                  </a:extLst>
                </a:gridCol>
              </a:tblGrid>
              <a:tr h="70055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Mars</a:t>
                      </a:r>
                    </a:p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Angry and ominous. Drum beat with a military feel.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56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0195562"/>
                  </a:ext>
                </a:extLst>
              </a:tr>
              <a:tr h="70055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Venus</a:t>
                      </a:r>
                    </a:p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Slow and beautifully eerie. Relaxing harps, flute and solo violin.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3458980"/>
                  </a:ext>
                </a:extLst>
              </a:tr>
              <a:tr h="70055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Mercury</a:t>
                      </a:r>
                    </a:p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Quick and powerful. High-pitched harp, flute and glockenspiel.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438995"/>
                  </a:ext>
                </a:extLst>
              </a:tr>
              <a:tr h="70055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Jupiter</a:t>
                      </a:r>
                    </a:p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Impressive and majestic. Brass and slow waltzing strings.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9067190"/>
                  </a:ext>
                </a:extLst>
              </a:tr>
              <a:tr h="70055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Uranus</a:t>
                      </a:r>
                    </a:p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Heavy timpani bowls to a boisterous gallop. Full orchestra.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152302"/>
                  </a:ext>
                </a:extLst>
              </a:tr>
              <a:tr h="70055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Neptune</a:t>
                      </a:r>
                    </a:p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Beautiful harp and string melodies with a mystical choir.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6511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5312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4D6F5F1BF1834F88B266DA60258AE3" ma:contentTypeVersion="14" ma:contentTypeDescription="Create a new document." ma:contentTypeScope="" ma:versionID="d879f9fcc22752e82d8a23279a7f3a11">
  <xsd:schema xmlns:xsd="http://www.w3.org/2001/XMLSchema" xmlns:xs="http://www.w3.org/2001/XMLSchema" xmlns:p="http://schemas.microsoft.com/office/2006/metadata/properties" xmlns:ns2="ab6480ac-dcde-4a8d-b5ca-4ee22bdbd809" xmlns:ns3="2b72ebc6-6d12-4b99-a27d-6d8243ff9ecd" targetNamespace="http://schemas.microsoft.com/office/2006/metadata/properties" ma:root="true" ma:fieldsID="a31a963c44ad5afdee30823a0bf436a3" ns2:_="" ns3:_="">
    <xsd:import namespace="ab6480ac-dcde-4a8d-b5ca-4ee22bdbd809"/>
    <xsd:import namespace="2b72ebc6-6d12-4b99-a27d-6d8243ff9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6480ac-dcde-4a8d-b5ca-4ee22bdbd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72ebc6-6d12-4b99-a27d-6d8243ff9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821C05E-78D0-4A75-B5AD-0F25E6F6A7A2}"/>
</file>

<file path=customXml/itemProps2.xml><?xml version="1.0" encoding="utf-8"?>
<ds:datastoreItem xmlns:ds="http://schemas.openxmlformats.org/officeDocument/2006/customXml" ds:itemID="{641A00BE-1ACB-4624-BDC5-37475924AB3C}"/>
</file>

<file path=customXml/itemProps3.xml><?xml version="1.0" encoding="utf-8"?>
<ds:datastoreItem xmlns:ds="http://schemas.openxmlformats.org/officeDocument/2006/customXml" ds:itemID="{D275FC90-F451-4653-A28F-02F3661349B6}"/>
</file>

<file path=docProps/app.xml><?xml version="1.0" encoding="utf-8"?>
<Properties xmlns="http://schemas.openxmlformats.org/officeDocument/2006/extended-properties" xmlns:vt="http://schemas.openxmlformats.org/officeDocument/2006/docPropsVTypes">
  <TotalTime>534</TotalTime>
  <Words>155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Page</dc:creator>
  <cp:lastModifiedBy>clare.laverty</cp:lastModifiedBy>
  <cp:revision>60</cp:revision>
  <dcterms:created xsi:type="dcterms:W3CDTF">2020-01-16T09:05:25Z</dcterms:created>
  <dcterms:modified xsi:type="dcterms:W3CDTF">2022-01-03T14:09:33Z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0x010100FC4D6F5F1BF1834F88B266DA60258AE3</vt:lpwstr>
  </property>
</Properties>
</file>