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9" d="100"/>
          <a:sy n="69" d="100"/>
        </p:scale>
        <p:origin x="78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1: Summer 1 - Pitch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992653"/>
              </p:ext>
            </p:extLst>
          </p:nvPr>
        </p:nvGraphicFramePr>
        <p:xfrm>
          <a:off x="125603" y="543339"/>
          <a:ext cx="4577995" cy="6109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048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039947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2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3200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Steady beat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Sound you hear over and over again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38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Tempo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Fast or slow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Dynamics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Loud or quiet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Pitch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High or low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soudns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Repetitive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Copying notes or rhythm in a piece of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9875520D-2C9B-4528-BF81-A104B2F3F8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292"/>
          <a:stretch/>
        </p:blipFill>
        <p:spPr>
          <a:xfrm>
            <a:off x="5006518" y="3304062"/>
            <a:ext cx="5855447" cy="327077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B602F10-FCD2-428B-8AA1-D26C2E6A4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9"/>
          <a:stretch/>
        </p:blipFill>
        <p:spPr bwMode="auto">
          <a:xfrm flipH="1">
            <a:off x="8815967" y="494870"/>
            <a:ext cx="3128099" cy="24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DD6CE2-0635-4BA7-85F1-8ACAC6D89922}"/>
              </a:ext>
            </a:extLst>
          </p:cNvPr>
          <p:cNvSpPr txBox="1"/>
          <p:nvPr/>
        </p:nvSpPr>
        <p:spPr>
          <a:xfrm>
            <a:off x="10943748" y="2337655"/>
            <a:ext cx="133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High Pitch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B13E1F-596B-4831-A289-A2E975223FA0}"/>
              </a:ext>
            </a:extLst>
          </p:cNvPr>
          <p:cNvSpPr txBox="1"/>
          <p:nvPr/>
        </p:nvSpPr>
        <p:spPr>
          <a:xfrm>
            <a:off x="5152658" y="6390171"/>
            <a:ext cx="133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Low Pitch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B8F29AF-1247-4D2D-8B3F-37D641C5939E}"/>
              </a:ext>
            </a:extLst>
          </p:cNvPr>
          <p:cNvSpPr txBox="1"/>
          <p:nvPr/>
        </p:nvSpPr>
        <p:spPr>
          <a:xfrm>
            <a:off x="8790198" y="2860964"/>
            <a:ext cx="133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Low Pitch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CF8CF7B-B911-49BD-9200-B637E16C930E}"/>
              </a:ext>
            </a:extLst>
          </p:cNvPr>
          <p:cNvSpPr txBox="1"/>
          <p:nvPr/>
        </p:nvSpPr>
        <p:spPr>
          <a:xfrm>
            <a:off x="9996781" y="5755563"/>
            <a:ext cx="133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High Pitch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DF734CD-A9A6-49F4-B68E-169335E9C45F}"/>
              </a:ext>
            </a:extLst>
          </p:cNvPr>
          <p:cNvSpPr txBox="1"/>
          <p:nvPr/>
        </p:nvSpPr>
        <p:spPr>
          <a:xfrm>
            <a:off x="7485933" y="6113172"/>
            <a:ext cx="1616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Middle Pitch</a:t>
            </a:r>
          </a:p>
        </p:txBody>
      </p:sp>
      <p:pic>
        <p:nvPicPr>
          <p:cNvPr id="1028" name="Picture 4" descr="Do Re Mi Activities : The Do Re Mi Staircase - Let's Play Music | Music  activities for kids, Lets play music, Music activities">
            <a:extLst>
              <a:ext uri="{FF2B5EF4-FFF2-40B4-BE49-F238E27FC236}">
                <a16:creationId xmlns:a16="http://schemas.microsoft.com/office/drawing/2014/main" id="{EBBFB881-23F4-4FC9-A70D-AB91664F8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658" y="375496"/>
            <a:ext cx="3128099" cy="291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4C22F7AB-9EDC-4997-A3EC-F133CC1C3231}"/>
              </a:ext>
            </a:extLst>
          </p:cNvPr>
          <p:cNvSpPr/>
          <p:nvPr/>
        </p:nvSpPr>
        <p:spPr>
          <a:xfrm>
            <a:off x="6749595" y="2989376"/>
            <a:ext cx="1763452" cy="3693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51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21</cp:revision>
  <dcterms:created xsi:type="dcterms:W3CDTF">2020-01-16T09:05:25Z</dcterms:created>
  <dcterms:modified xsi:type="dcterms:W3CDTF">2021-05-21T10:07:50Z</dcterms:modified>
</cp:coreProperties>
</file>