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7ED893-7C76-44D1-83A3-26D5089D2C79}" v="1" dt="2021-06-28T11:26:57.3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K O'Nions (St James Catholic Primary)" userId="18b9e0bf-4ff7-4921-b56c-dd5b627243af" providerId="ADAL" clId="{FD7ED893-7C76-44D1-83A3-26D5089D2C79}"/>
    <pc:docChg chg="modSld">
      <pc:chgData name="Miss K O'Nions (St James Catholic Primary)" userId="18b9e0bf-4ff7-4921-b56c-dd5b627243af" providerId="ADAL" clId="{FD7ED893-7C76-44D1-83A3-26D5089D2C79}" dt="2021-06-28T11:26:44.281" v="0" actId="20577"/>
      <pc:docMkLst>
        <pc:docMk/>
      </pc:docMkLst>
      <pc:sldChg chg="modSp mod">
        <pc:chgData name="Miss K O'Nions (St James Catholic Primary)" userId="18b9e0bf-4ff7-4921-b56c-dd5b627243af" providerId="ADAL" clId="{FD7ED893-7C76-44D1-83A3-26D5089D2C79}" dt="2021-06-28T11:26:44.281" v="0" actId="20577"/>
        <pc:sldMkLst>
          <pc:docMk/>
          <pc:sldMk cId="2592300006" sldId="256"/>
        </pc:sldMkLst>
        <pc:graphicFrameChg chg="modGraphic">
          <ac:chgData name="Miss K O'Nions (St James Catholic Primary)" userId="18b9e0bf-4ff7-4921-b56c-dd5b627243af" providerId="ADAL" clId="{FD7ED893-7C76-44D1-83A3-26D5089D2C79}" dt="2021-06-28T11:26:44.281" v="0" actId="20577"/>
          <ac:graphicFrameMkLst>
            <pc:docMk/>
            <pc:sldMk cId="2592300006" sldId="256"/>
            <ac:graphicFrameMk id="4" creationId="{00000000-0000-0000-0000-000000000000}"/>
          </ac:graphicFrameMkLst>
        </pc:graphicFrameChg>
      </pc:sldChg>
    </pc:docChg>
  </pc:docChgLst>
  <pc:docChgLst>
    <pc:chgData name="Mrs J McAleenan (stcolumba)" userId="S::j.mcaleenan@stcolumba.bham.sch.uk::f36c7438-864b-440a-b439-426c417b26ce" providerId="AD" clId="Web-{9294EFB3-6CFD-FE0F-1809-F4852858113D}"/>
    <pc:docChg chg="modSld">
      <pc:chgData name="Mrs J McAleenan (stcolumba)" userId="S::j.mcaleenan@stcolumba.bham.sch.uk::f36c7438-864b-440a-b439-426c417b26ce" providerId="AD" clId="Web-{9294EFB3-6CFD-FE0F-1809-F4852858113D}" dt="2020-05-05T16:19:19.351" v="3" actId="20577"/>
      <pc:docMkLst>
        <pc:docMk/>
      </pc:docMkLst>
      <pc:sldChg chg="modSp">
        <pc:chgData name="Mrs J McAleenan (stcolumba)" userId="S::j.mcaleenan@stcolumba.bham.sch.uk::f36c7438-864b-440a-b439-426c417b26ce" providerId="AD" clId="Web-{9294EFB3-6CFD-FE0F-1809-F4852858113D}" dt="2020-05-05T16:19:19.351" v="2" actId="20577"/>
        <pc:sldMkLst>
          <pc:docMk/>
          <pc:sldMk cId="2592300006" sldId="256"/>
        </pc:sldMkLst>
        <pc:spChg chg="mod">
          <ac:chgData name="Mrs J McAleenan (stcolumba)" userId="S::j.mcaleenan@stcolumba.bham.sch.uk::f36c7438-864b-440a-b439-426c417b26ce" providerId="AD" clId="Web-{9294EFB3-6CFD-FE0F-1809-F4852858113D}" dt="2020-05-05T16:19:19.351" v="2" actId="20577"/>
          <ac:spMkLst>
            <pc:docMk/>
            <pc:sldMk cId="2592300006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54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938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027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201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212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429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155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19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587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708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9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E77E-34A8-41B1-A95A-51C3B9371273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F5A7F-E060-49A4-B826-BA065B788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599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ounded Rectangle 33"/>
          <p:cNvSpPr/>
          <p:nvPr/>
        </p:nvSpPr>
        <p:spPr>
          <a:xfrm>
            <a:off x="1899044" y="80882"/>
            <a:ext cx="3734345" cy="8744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114667" y="1758136"/>
            <a:ext cx="3492527" cy="50016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5422" y="198168"/>
            <a:ext cx="3860801" cy="639957"/>
          </a:xfrm>
        </p:spPr>
        <p:txBody>
          <a:bodyPr>
            <a:normAutofit fontScale="90000"/>
          </a:bodyPr>
          <a:lstStyle/>
          <a:p>
            <a:br>
              <a:rPr lang="en-GB" sz="3600" dirty="0">
                <a:latin typeface="Arial Rounded MT Bold"/>
              </a:rPr>
            </a:br>
            <a:r>
              <a:rPr lang="en-GB" sz="3600" dirty="0">
                <a:latin typeface="Arial Rounded MT Bold"/>
              </a:rPr>
              <a:t>‘I’ve got rhythm’ </a:t>
            </a:r>
            <a:endParaRPr lang="en-GB" sz="3600" dirty="0">
              <a:latin typeface="Arial Rounded MT Bold" panose="020F070403050403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748172"/>
              </p:ext>
            </p:extLst>
          </p:nvPr>
        </p:nvGraphicFramePr>
        <p:xfrm>
          <a:off x="101599" y="132643"/>
          <a:ext cx="163688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6889">
                  <a:extLst>
                    <a:ext uri="{9D8B030D-6E8A-4147-A177-3AD203B41FA5}">
                      <a16:colId xmlns:a16="http://schemas.microsoft.com/office/drawing/2014/main" val="25036838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Y2</a:t>
                      </a:r>
                      <a:r>
                        <a:rPr lang="en-GB" baseline="0" dirty="0"/>
                        <a:t> </a:t>
                      </a:r>
                      <a:r>
                        <a:rPr lang="en-GB" baseline="0"/>
                        <a:t>Summer 2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198544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357537" y="1904475"/>
            <a:ext cx="299155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Arial Rounded MT Bold" panose="020F0704030504030204" pitchFamily="34" charset="0"/>
              </a:rPr>
              <a:t>Vocabulary</a:t>
            </a:r>
          </a:p>
          <a:p>
            <a:endParaRPr lang="en-GB" sz="1200" dirty="0"/>
          </a:p>
          <a:p>
            <a:r>
              <a:rPr lang="en-GB" sz="1400" dirty="0"/>
              <a:t>1. </a:t>
            </a:r>
            <a:r>
              <a:rPr lang="en-GB" sz="1400" b="1" u="sng"/>
              <a:t>Rhythm</a:t>
            </a:r>
            <a:r>
              <a:rPr lang="en-GB" sz="1400"/>
              <a:t>  -is </a:t>
            </a:r>
            <a:r>
              <a:rPr lang="en-GB" sz="1400" dirty="0"/>
              <a:t>what makes music move and a big part of rhythm is called the beat</a:t>
            </a:r>
            <a:r>
              <a:rPr lang="en-GB" sz="800" dirty="0"/>
              <a:t>'</a:t>
            </a:r>
          </a:p>
          <a:p>
            <a:endParaRPr lang="en-GB" sz="1400" dirty="0"/>
          </a:p>
          <a:p>
            <a:r>
              <a:rPr lang="en-GB" sz="1400" dirty="0"/>
              <a:t>2. </a:t>
            </a:r>
            <a:r>
              <a:rPr lang="en-GB" sz="1400" b="1" u="sng" dirty="0"/>
              <a:t>Non- pitched percussion </a:t>
            </a:r>
            <a:r>
              <a:rPr lang="en-GB" sz="1400" dirty="0"/>
              <a:t>- </a:t>
            </a:r>
          </a:p>
          <a:p>
            <a:r>
              <a:rPr lang="en-GB" sz="1400" dirty="0"/>
              <a:t>is anything that you strike, shake, or scrape. Examples of these are cymbals, tambourine, triangle</a:t>
            </a:r>
          </a:p>
          <a:p>
            <a:endParaRPr lang="en-GB" sz="1400" dirty="0"/>
          </a:p>
          <a:p>
            <a:r>
              <a:rPr lang="en-GB" sz="1400" dirty="0"/>
              <a:t>3. </a:t>
            </a:r>
            <a:r>
              <a:rPr lang="en-GB" sz="1400" b="1" u="sng" dirty="0"/>
              <a:t>Pitch</a:t>
            </a:r>
            <a:r>
              <a:rPr lang="en-GB" sz="1400" dirty="0"/>
              <a:t> –  describes how low or high a note sounds</a:t>
            </a:r>
          </a:p>
          <a:p>
            <a:endParaRPr lang="en-GB" sz="1400" dirty="0"/>
          </a:p>
          <a:p>
            <a:r>
              <a:rPr lang="en-GB" sz="1400" dirty="0"/>
              <a:t>4. </a:t>
            </a:r>
            <a:r>
              <a:rPr lang="en-GB" sz="1400" b="1" u="sng" dirty="0"/>
              <a:t>Steady beat </a:t>
            </a:r>
            <a:r>
              <a:rPr lang="en-GB" sz="1400" dirty="0"/>
              <a:t>- </a:t>
            </a:r>
            <a:r>
              <a:rPr lang="en-GB" sz="2000" dirty="0"/>
              <a:t> </a:t>
            </a:r>
            <a:r>
              <a:rPr lang="en-GB" sz="1400" dirty="0"/>
              <a:t>steady, repetitive pulse that occurs in songs</a:t>
            </a:r>
          </a:p>
          <a:p>
            <a:endParaRPr lang="en-GB" sz="1400" dirty="0"/>
          </a:p>
          <a:p>
            <a:r>
              <a:rPr lang="en-GB" sz="1400" dirty="0"/>
              <a:t>5. </a:t>
            </a:r>
            <a:r>
              <a:rPr lang="en-GB" sz="1400" b="1" u="sng" dirty="0"/>
              <a:t>Call and response </a:t>
            </a:r>
            <a:r>
              <a:rPr lang="en-GB" sz="1400" dirty="0"/>
              <a:t>–someone claps a rhythm, then other people will repeat it back as an echo. </a:t>
            </a:r>
          </a:p>
          <a:p>
            <a:endParaRPr lang="en-GB" sz="12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7615" y="62735"/>
            <a:ext cx="2059430" cy="137045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45338" y="1469921"/>
            <a:ext cx="30155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African Drummers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6961" y="126812"/>
            <a:ext cx="2018333" cy="134310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908941" y="1448011"/>
            <a:ext cx="3544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Irish Drummers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66" y="1243671"/>
            <a:ext cx="2589712" cy="199286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-75547" y="3236535"/>
            <a:ext cx="41825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Non pitched percussion instruments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0135" y="4715860"/>
            <a:ext cx="1834129" cy="183412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2264" y="1997103"/>
            <a:ext cx="1492000" cy="20168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53070" y="3941267"/>
            <a:ext cx="1469999" cy="137495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3240" y="1932460"/>
            <a:ext cx="2603588" cy="156215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60607" y="4413613"/>
            <a:ext cx="1616438" cy="182217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940573" y="5448259"/>
            <a:ext cx="2140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Roman shield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885512" y="3558920"/>
            <a:ext cx="1659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Roman catapult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66670" y="3951949"/>
            <a:ext cx="1424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Roman bow and arrow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01076" y="6488668"/>
            <a:ext cx="1857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Roman centurion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300579" y="6235783"/>
            <a:ext cx="1741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Roman slingshot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552" y="3794111"/>
            <a:ext cx="2977600" cy="198312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5913" y="5848336"/>
            <a:ext cx="29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STOMP is a percussion group that uses the body and ordinary objects to create amazing rhythms and acrobatic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92228" y="99465"/>
            <a:ext cx="2131821" cy="1370457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8045827" y="1513549"/>
            <a:ext cx="2391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Chinese drummers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064" y="1037487"/>
            <a:ext cx="2643845" cy="63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300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143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 ‘I’ve got rhythm’ </vt:lpstr>
    </vt:vector>
  </TitlesOfParts>
  <Company>St Thomas Aquinas Catholic Secondary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McAleenan New</dc:creator>
  <cp:lastModifiedBy>Miss K O'Nions (St James Catholic Primary)</cp:lastModifiedBy>
  <cp:revision>25</cp:revision>
  <cp:lastPrinted>2021-06-28T11:26:59Z</cp:lastPrinted>
  <dcterms:created xsi:type="dcterms:W3CDTF">2020-05-04T10:03:08Z</dcterms:created>
  <dcterms:modified xsi:type="dcterms:W3CDTF">2021-06-28T11:27:07Z</dcterms:modified>
</cp:coreProperties>
</file>