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1D8"/>
          </a:solidFill>
        </a:fill>
      </a:tcStyle>
    </a:wholeTbl>
    <a:band2H>
      <a:tcTxStyle b="def" i="def"/>
      <a:tcStyle>
        <a:tcBdr/>
        <a:fill>
          <a:solidFill>
            <a:srgbClr val="E7E9EC"/>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BD3CB"/>
          </a:solidFill>
        </a:fill>
      </a:tcStyle>
    </a:wholeTbl>
    <a:band2H>
      <a:tcTxStyle b="def" i="def"/>
      <a:tcStyle>
        <a:tcBdr/>
        <a:fill>
          <a:solidFill>
            <a:srgbClr val="E7EAE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E1CC"/>
          </a:solidFill>
        </a:fill>
      </a:tcStyle>
    </a:wholeTbl>
    <a:band2H>
      <a:tcTxStyle b="def" i="def"/>
      <a:tcStyle>
        <a:tcBdr/>
        <a:fill>
          <a:solidFill>
            <a:srgbClr val="E8F0E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91" name="Shape 91"/>
          <p:cNvSpPr/>
          <p:nvPr>
            <p:ph type="sldImg"/>
          </p:nvPr>
        </p:nvSpPr>
        <p:spPr>
          <a:xfrm>
            <a:off x="1143000" y="685800"/>
            <a:ext cx="4572000" cy="3429000"/>
          </a:xfrm>
          <a:prstGeom prst="rect">
            <a:avLst/>
          </a:prstGeom>
        </p:spPr>
        <p:txBody>
          <a:bodyPr/>
          <a:lstStyle/>
          <a:p>
            <a:pPr/>
          </a:p>
        </p:txBody>
      </p:sp>
      <p:sp>
        <p:nvSpPr>
          <p:cNvPr id="92" name="Shape 92"/>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Aptos"/>
      </a:defRPr>
    </a:lvl1pPr>
    <a:lvl2pPr indent="228600" latinLnBrk="0">
      <a:defRPr sz="1200">
        <a:latin typeface="+mn-lt"/>
        <a:ea typeface="+mn-ea"/>
        <a:cs typeface="+mn-cs"/>
        <a:sym typeface="Aptos"/>
      </a:defRPr>
    </a:lvl2pPr>
    <a:lvl3pPr indent="457200" latinLnBrk="0">
      <a:defRPr sz="1200">
        <a:latin typeface="+mn-lt"/>
        <a:ea typeface="+mn-ea"/>
        <a:cs typeface="+mn-cs"/>
        <a:sym typeface="Aptos"/>
      </a:defRPr>
    </a:lvl3pPr>
    <a:lvl4pPr indent="685800" latinLnBrk="0">
      <a:defRPr sz="1200">
        <a:latin typeface="+mn-lt"/>
        <a:ea typeface="+mn-ea"/>
        <a:cs typeface="+mn-cs"/>
        <a:sym typeface="Aptos"/>
      </a:defRPr>
    </a:lvl4pPr>
    <a:lvl5pPr indent="914400" latinLnBrk="0">
      <a:defRPr sz="1200">
        <a:latin typeface="+mn-lt"/>
        <a:ea typeface="+mn-ea"/>
        <a:cs typeface="+mn-cs"/>
        <a:sym typeface="Aptos"/>
      </a:defRPr>
    </a:lvl5pPr>
    <a:lvl6pPr indent="1143000" latinLnBrk="0">
      <a:defRPr sz="1200">
        <a:latin typeface="+mn-lt"/>
        <a:ea typeface="+mn-ea"/>
        <a:cs typeface="+mn-cs"/>
        <a:sym typeface="Aptos"/>
      </a:defRPr>
    </a:lvl6pPr>
    <a:lvl7pPr indent="1371600" latinLnBrk="0">
      <a:defRPr sz="1200">
        <a:latin typeface="+mn-lt"/>
        <a:ea typeface="+mn-ea"/>
        <a:cs typeface="+mn-cs"/>
        <a:sym typeface="Aptos"/>
      </a:defRPr>
    </a:lvl7pPr>
    <a:lvl8pPr indent="1600200" latinLnBrk="0">
      <a:defRPr sz="1200">
        <a:latin typeface="+mn-lt"/>
        <a:ea typeface="+mn-ea"/>
        <a:cs typeface="+mn-cs"/>
        <a:sym typeface="Aptos"/>
      </a:defRPr>
    </a:lvl8pPr>
    <a:lvl9pPr indent="1828800" latinLnBrk="0">
      <a:defRPr sz="1200">
        <a:latin typeface="+mn-lt"/>
        <a:ea typeface="+mn-ea"/>
        <a:cs typeface="+mn-cs"/>
        <a:sym typeface="Aptos"/>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5"/>
          </a:xfrm>
          <a:prstGeom prst="rect">
            <a:avLst/>
          </a:prstGeom>
        </p:spPr>
        <p:txBody>
          <a:bodyPr/>
          <a:lstStyle>
            <a:lvl1pPr marL="0" indent="0" algn="ctr">
              <a:buSzTx/>
              <a:buFontTx/>
              <a:buNone/>
              <a:defRPr sz="2400"/>
            </a:lvl1pPr>
            <a:lvl2pPr marL="0" indent="0" algn="ctr">
              <a:buSzTx/>
              <a:buFontTx/>
              <a:buNone/>
              <a:defRPr sz="2400"/>
            </a:lvl2pPr>
            <a:lvl3pPr marL="0" indent="0" algn="ctr">
              <a:buSzTx/>
              <a:buFontTx/>
              <a:buNone/>
              <a:defRPr sz="2400"/>
            </a:lvl3pPr>
            <a:lvl4pPr marL="0" indent="0" algn="ctr">
              <a:buSzTx/>
              <a:buFontTx/>
              <a:buNone/>
              <a:defRPr sz="2400"/>
            </a:lvl4pPr>
            <a:lvl5pPr marL="0" indent="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90"/>
          </a:xfrm>
          <a:prstGeom prst="rect">
            <a:avLst/>
          </a:prstGeom>
        </p:spPr>
        <p:txBody>
          <a:bodyPr/>
          <a:lstStyle>
            <a:lvl1pPr marL="0" indent="0">
              <a:buSzTx/>
              <a:buFontTx/>
              <a:buNone/>
              <a:defRPr sz="2400">
                <a:solidFill>
                  <a:srgbClr val="757575"/>
                </a:solidFill>
              </a:defRPr>
            </a:lvl1pPr>
            <a:lvl2pPr marL="0" indent="0">
              <a:buSzTx/>
              <a:buFontTx/>
              <a:buNone/>
              <a:defRPr sz="2400">
                <a:solidFill>
                  <a:srgbClr val="757575"/>
                </a:solidFill>
              </a:defRPr>
            </a:lvl2pPr>
            <a:lvl3pPr marL="0" indent="0">
              <a:buSzTx/>
              <a:buFontTx/>
              <a:buNone/>
              <a:defRPr sz="2400">
                <a:solidFill>
                  <a:srgbClr val="757575"/>
                </a:solidFill>
              </a:defRPr>
            </a:lvl3pPr>
            <a:lvl4pPr marL="0" indent="0">
              <a:buSzTx/>
              <a:buFontTx/>
              <a:buNone/>
              <a:defRPr sz="2400">
                <a:solidFill>
                  <a:srgbClr val="757575"/>
                </a:solidFill>
              </a:defRPr>
            </a:lvl4pPr>
            <a:lvl5pPr marL="0" indent="0">
              <a:buSzTx/>
              <a:buFontTx/>
              <a:buNone/>
              <a:defRPr sz="2400">
                <a:solidFill>
                  <a:srgbClr val="757575"/>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90" cy="823915"/>
          </a:xfrm>
          <a:prstGeom prst="rect">
            <a:avLst/>
          </a:prstGeom>
        </p:spPr>
        <p:txBody>
          <a:bodyPr anchor="b"/>
          <a:lstStyle>
            <a:lvl1pPr marL="0" indent="0">
              <a:buSzTx/>
              <a:buFontTx/>
              <a:buNone/>
              <a:defRPr b="1" sz="2400"/>
            </a:lvl1pPr>
            <a:lvl2pPr marL="0" indent="0">
              <a:buSzTx/>
              <a:buFontTx/>
              <a:buNone/>
              <a:defRPr b="1" sz="2400"/>
            </a:lvl2pPr>
            <a:lvl3pPr marL="0" indent="0">
              <a:buSzTx/>
              <a:buFontTx/>
              <a:buNone/>
              <a:defRPr b="1" sz="2400"/>
            </a:lvl3pPr>
            <a:lvl4pPr marL="0" indent="0">
              <a:buSzTx/>
              <a:buFontTx/>
              <a:buNone/>
              <a:defRPr b="1" sz="2400"/>
            </a:lvl4pPr>
            <a:lvl5pPr marL="0" indent="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4"/>
          </a:xfrm>
          <a:prstGeom prst="rect">
            <a:avLst/>
          </a:prstGeom>
        </p:spPr>
        <p:txBody>
          <a:bodyPr anchor="b"/>
          <a:lstStyle/>
          <a:p>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3"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3" cy="4873625"/>
          </a:xfrm>
          <a:prstGeom prst="rect">
            <a:avLst/>
          </a:prstGeom>
        </p:spPr>
        <p:txBody>
          <a:bodyPr lIns="91439" tIns="45719" rIns="91439" bIns="45719">
            <a:noAutofit/>
          </a:bodyPr>
          <a:lstStyle/>
          <a:p>
            <a:pPr/>
          </a:p>
        </p:txBody>
      </p:sp>
      <p:sp>
        <p:nvSpPr>
          <p:cNvPr id="84" name="Body Level One…"/>
          <p:cNvSpPr txBox="1"/>
          <p:nvPr>
            <p:ph type="body" sz="quarter" idx="1"/>
          </p:nvPr>
        </p:nvSpPr>
        <p:spPr>
          <a:xfrm>
            <a:off x="839787" y="2057400"/>
            <a:ext cx="3932240"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80149" y="6404294"/>
            <a:ext cx="273652" cy="269237"/>
          </a:xfrm>
          <a:prstGeom prst="rect">
            <a:avLst/>
          </a:prstGeom>
          <a:ln w="12700">
            <a:miter lim="400000"/>
          </a:ln>
        </p:spPr>
        <p:txBody>
          <a:bodyPr wrap="none" lIns="45718" tIns="45718" rIns="45718" bIns="45718" anchor="ctr">
            <a:spAutoFit/>
          </a:bodyPr>
          <a:lstStyle>
            <a:lvl1pPr algn="r">
              <a:defRPr sz="1200">
                <a:solidFill>
                  <a:srgbClr val="757575"/>
                </a:solidFill>
                <a:latin typeface="+mn-lt"/>
                <a:ea typeface="+mn-ea"/>
                <a:cs typeface="+mn-cs"/>
                <a:sym typeface="Aptos"/>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Aptos Display"/>
          <a:ea typeface="Aptos Display"/>
          <a:cs typeface="Aptos Display"/>
          <a:sym typeface="Aptos Display"/>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Aptos Display"/>
          <a:ea typeface="Aptos Display"/>
          <a:cs typeface="Aptos Display"/>
          <a:sym typeface="Aptos Display"/>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Aptos Display"/>
          <a:ea typeface="Aptos Display"/>
          <a:cs typeface="Aptos Display"/>
          <a:sym typeface="Aptos Display"/>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Aptos Display"/>
          <a:ea typeface="Aptos Display"/>
          <a:cs typeface="Aptos Display"/>
          <a:sym typeface="Aptos Display"/>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Aptos Display"/>
          <a:ea typeface="Aptos Display"/>
          <a:cs typeface="Aptos Display"/>
          <a:sym typeface="Aptos Display"/>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Aptos Display"/>
          <a:ea typeface="Aptos Display"/>
          <a:cs typeface="Aptos Display"/>
          <a:sym typeface="Aptos Display"/>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Aptos Display"/>
          <a:ea typeface="Aptos Display"/>
          <a:cs typeface="Aptos Display"/>
          <a:sym typeface="Aptos Display"/>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Aptos Display"/>
          <a:ea typeface="Aptos Display"/>
          <a:cs typeface="Aptos Display"/>
          <a:sym typeface="Aptos Display"/>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Aptos Display"/>
          <a:ea typeface="Aptos Display"/>
          <a:cs typeface="Aptos Display"/>
          <a:sym typeface="Aptos Display"/>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Aptos"/>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Aptos"/>
        </a:defRPr>
      </a:lvl2pPr>
      <a:lvl3pPr marL="1234438" marR="0" indent="-320038"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Aptos"/>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Aptos"/>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Aptos"/>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Aptos"/>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Aptos"/>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Aptos"/>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Aptos"/>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ptos"/>
        </a:defRPr>
      </a:lvl1pPr>
      <a:lvl2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ptos"/>
        </a:defRPr>
      </a:lvl2pPr>
      <a:lvl3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ptos"/>
        </a:defRPr>
      </a:lvl3pPr>
      <a:lvl4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ptos"/>
        </a:defRPr>
      </a:lvl4pPr>
      <a:lvl5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ptos"/>
        </a:defRPr>
      </a:lvl5pPr>
      <a:lvl6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ptos"/>
        </a:defRPr>
      </a:lvl6pPr>
      <a:lvl7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ptos"/>
        </a:defRPr>
      </a:lvl7pPr>
      <a:lvl8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ptos"/>
        </a:defRPr>
      </a:lvl8pPr>
      <a:lvl9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ptos"/>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video" Target="https://www.youtube.com/embed/eklCqcJLPI8?feature=oembed" TargetMode="External"/><Relationship Id="rId3" Type="http://schemas.openxmlformats.org/officeDocument/2006/relationships/image" Target="../media/image1.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7.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8.png"/><Relationship Id="rId3" Type="http://schemas.openxmlformats.org/officeDocument/2006/relationships/hyperlink" Target="https://www.youtube.com/watch?v=PglEF7mTf2E" TargetMode="External"/></Relationships>

</file>

<file path=ppt/slides/_rels/slide1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video" Target="https://www.youtube.com/embed/_yaYu6mOO5s?feature=oembed" TargetMode="External"/><Relationship Id="rId3" Type="http://schemas.openxmlformats.org/officeDocument/2006/relationships/image" Target="../media/image2.jpeg"/></Relationships>

</file>

<file path=ppt/slides/_rels/slide1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9.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video" Target="https://www.youtube.com/embed/Ld4FNjK4IEQ?feature=oembed" TargetMode="External"/><Relationship Id="rId3" Type="http://schemas.openxmlformats.org/officeDocument/2006/relationships/image" Target="../media/image3.jpeg"/></Relationships>

</file>

<file path=ppt/slides/_rels/slide17.xml.rels><?xml version="1.0" encoding="UTF-8"?>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4" name="Title 1"/>
          <p:cNvSpPr txBox="1"/>
          <p:nvPr>
            <p:ph type="title"/>
          </p:nvPr>
        </p:nvSpPr>
        <p:spPr>
          <a:xfrm>
            <a:off x="838200" y="365125"/>
            <a:ext cx="10515600" cy="1325563"/>
          </a:xfrm>
          <a:prstGeom prst="rect">
            <a:avLst/>
          </a:prstGeom>
        </p:spPr>
        <p:txBody>
          <a:bodyPr/>
          <a:lstStyle>
            <a:lvl1pPr algn="ctr">
              <a:defRPr b="1" sz="6600">
                <a:solidFill>
                  <a:srgbClr val="0070C0"/>
                </a:solidFill>
              </a:defRPr>
            </a:lvl1pPr>
          </a:lstStyle>
          <a:p>
            <a:pPr/>
            <a:r>
              <a:t>The May Procession</a:t>
            </a:r>
          </a:p>
        </p:txBody>
      </p:sp>
      <p:pic>
        <p:nvPicPr>
          <p:cNvPr id="95" name="pasted-movie.png" descr="pasted-movie.png"/>
          <p:cNvPicPr>
            <a:picLocks noChangeAspect="1"/>
          </p:cNvPicPr>
          <p:nvPr/>
        </p:nvPicPr>
        <p:blipFill>
          <a:blip r:embed="rId2">
            <a:extLst/>
          </a:blip>
          <a:stretch>
            <a:fillRect/>
          </a:stretch>
        </p:blipFill>
        <p:spPr>
          <a:xfrm>
            <a:off x="580713" y="2475178"/>
            <a:ext cx="4679561" cy="4046956"/>
          </a:xfrm>
          <a:prstGeom prst="rect">
            <a:avLst/>
          </a:prstGeom>
          <a:ln w="12700">
            <a:solidFill>
              <a:srgbClr val="DDDDDD"/>
            </a:solidFill>
            <a:miter lim="400000"/>
          </a:ln>
        </p:spPr>
      </p:pic>
      <p:pic>
        <p:nvPicPr>
          <p:cNvPr id="96" name="pasted-movie.png" descr="pasted-movie.png"/>
          <p:cNvPicPr>
            <a:picLocks noChangeAspect="1"/>
          </p:cNvPicPr>
          <p:nvPr/>
        </p:nvPicPr>
        <p:blipFill>
          <a:blip r:embed="rId3">
            <a:extLst/>
          </a:blip>
          <a:stretch>
            <a:fillRect/>
          </a:stretch>
        </p:blipFill>
        <p:spPr>
          <a:xfrm>
            <a:off x="5948265" y="2523567"/>
            <a:ext cx="5327214" cy="3525363"/>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8" name="Title 1"/>
          <p:cNvSpPr txBox="1"/>
          <p:nvPr>
            <p:ph type="title"/>
          </p:nvPr>
        </p:nvSpPr>
        <p:spPr>
          <a:xfrm>
            <a:off x="838200" y="365125"/>
            <a:ext cx="10515600" cy="1325563"/>
          </a:xfrm>
          <a:prstGeom prst="rect">
            <a:avLst/>
          </a:prstGeom>
        </p:spPr>
        <p:txBody>
          <a:bodyPr/>
          <a:lstStyle>
            <a:lvl1pPr algn="ctr">
              <a:defRPr b="1" sz="6600">
                <a:solidFill>
                  <a:srgbClr val="0070C0"/>
                </a:solidFill>
              </a:defRPr>
            </a:lvl1pPr>
          </a:lstStyle>
          <a:p>
            <a:pPr/>
            <a:r>
              <a:t>May is……</a:t>
            </a:r>
          </a:p>
        </p:txBody>
      </p:sp>
      <p:pic>
        <p:nvPicPr>
          <p:cNvPr id="99" name="Content Placeholder 4" descr="Content Placeholder 4"/>
          <p:cNvPicPr>
            <a:picLocks noChangeAspect="1"/>
          </p:cNvPicPr>
          <p:nvPr/>
        </p:nvPicPr>
        <p:blipFill>
          <a:blip r:embed="rId2">
            <a:extLst/>
          </a:blip>
          <a:stretch>
            <a:fillRect/>
          </a:stretch>
        </p:blipFill>
        <p:spPr>
          <a:xfrm>
            <a:off x="649234" y="1474839"/>
            <a:ext cx="10726033" cy="4601496"/>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1" name="Title 1"/>
          <p:cNvSpPr txBox="1"/>
          <p:nvPr>
            <p:ph type="title"/>
          </p:nvPr>
        </p:nvSpPr>
        <p:spPr>
          <a:xfrm>
            <a:off x="838200" y="365125"/>
            <a:ext cx="10515600" cy="1325563"/>
          </a:xfrm>
          <a:prstGeom prst="rect">
            <a:avLst/>
          </a:prstGeom>
        </p:spPr>
        <p:txBody>
          <a:bodyPr/>
          <a:lstStyle>
            <a:lvl1pPr algn="ctr">
              <a:defRPr b="1">
                <a:solidFill>
                  <a:srgbClr val="0070C0"/>
                </a:solidFill>
              </a:defRPr>
            </a:lvl1pPr>
          </a:lstStyle>
          <a:p>
            <a:pPr/>
            <a:r>
              <a:t>Let us sing Immaculate Mary</a:t>
            </a:r>
          </a:p>
        </p:txBody>
      </p:sp>
      <p:sp>
        <p:nvSpPr>
          <p:cNvPr id="102" name="Content Placeholder 2"/>
          <p:cNvSpPr txBox="1"/>
          <p:nvPr>
            <p:ph type="body" idx="1"/>
          </p:nvPr>
        </p:nvSpPr>
        <p:spPr>
          <a:xfrm>
            <a:off x="838200" y="1825625"/>
            <a:ext cx="10515600" cy="4351338"/>
          </a:xfrm>
          <a:prstGeom prst="rect">
            <a:avLst/>
          </a:prstGeom>
        </p:spPr>
        <p:txBody>
          <a:bodyPr/>
          <a:lstStyle/>
          <a:p>
            <a:pPr/>
          </a:p>
        </p:txBody>
      </p:sp>
      <p:pic>
        <p:nvPicPr>
          <p:cNvPr id="103" name="Immaculate Mary   |   Ave Ave Maria   |   Lourdes Hymn   |   Emmaus Music" descr="Immaculate Mary   |   Ave Ave Maria   |   Lourdes Hymn   |   Emmaus Music"/>
          <p:cNvPicPr>
            <a:picLocks noChangeAspect="0"/>
          </p:cNvPicPr>
          <p:nvPr>
            <a:videoFile xmlns:mc="http://schemas.openxmlformats.org/markup-compatibility/2006" xmlns:aiw="http://developer.apple.com/namespaces/iwork" r:link="rId2" mc:Ignorable="aiw" aiw:title="Immaculate Mary   |   Ave Ave Maria   |   Lourdes Hymn   |   Emmaus Music" aiw:author="Emmaus Music"/>
          </p:nvPr>
        </p:nvPicPr>
        <p:blipFill>
          <a:blip r:embed="rId3">
            <a:extLst/>
          </a:blip>
          <a:stretch>
            <a:fillRect/>
          </a:stretch>
        </p:blipFill>
        <p:spPr>
          <a:xfrm>
            <a:off x="1720518" y="1534267"/>
            <a:ext cx="9258425" cy="5207866"/>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103"/>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103"/>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103"/>
                </p:tgtEl>
              </p:cMediaNode>
            </p:video>
            <p:seq concurrent="1" prevAc="none" nextAc="seek">
              <p:cTn id="12" evtFilter="cancelBubble" nodeType="interactiveSeq" restart="whenNotActive" fill="hold">
                <p:stCondLst>
                  <p:cond delay="0" evt="onClick">
                    <p:tgtEl>
                      <p:spTgt spid="103"/>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103"/>
                                        </p:tgtEl>
                                      </p:cBhvr>
                                    </p:cmd>
                                  </p:childTnLst>
                                </p:cTn>
                              </p:par>
                            </p:childTnLst>
                          </p:cTn>
                        </p:par>
                      </p:childTnLst>
                    </p:cTn>
                  </p:par>
                </p:childTnLst>
              </p:cTn>
              <p:nextCondLst>
                <p:cond delay="0" evt="onClick">
                  <p:tgtEl>
                    <p:spTgt spid="103"/>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5" name="Title 1"/>
          <p:cNvSpPr txBox="1"/>
          <p:nvPr>
            <p:ph type="title"/>
          </p:nvPr>
        </p:nvSpPr>
        <p:spPr>
          <a:xfrm>
            <a:off x="838200" y="365125"/>
            <a:ext cx="10515600" cy="1325563"/>
          </a:xfrm>
          <a:prstGeom prst="rect">
            <a:avLst/>
          </a:prstGeom>
        </p:spPr>
        <p:txBody>
          <a:bodyPr/>
          <a:lstStyle>
            <a:lvl1pPr algn="ctr">
              <a:defRPr b="1">
                <a:solidFill>
                  <a:srgbClr val="0070C0"/>
                </a:solidFill>
              </a:defRPr>
            </a:lvl1pPr>
          </a:lstStyle>
          <a:p>
            <a:pPr/>
            <a:r>
              <a:t>Why do we honour Mary during May?</a:t>
            </a:r>
          </a:p>
        </p:txBody>
      </p:sp>
      <p:sp>
        <p:nvSpPr>
          <p:cNvPr id="106" name="Content Placeholder 2"/>
          <p:cNvSpPr txBox="1"/>
          <p:nvPr>
            <p:ph type="body" idx="1"/>
          </p:nvPr>
        </p:nvSpPr>
        <p:spPr>
          <a:xfrm>
            <a:off x="838200" y="1825625"/>
            <a:ext cx="10515600" cy="4781652"/>
          </a:xfrm>
          <a:prstGeom prst="rect">
            <a:avLst/>
          </a:prstGeom>
        </p:spPr>
        <p:txBody>
          <a:bodyPr/>
          <a:lstStyle/>
          <a:p>
            <a:pPr marL="217170" indent="-217170" defTabSz="868680">
              <a:spcBef>
                <a:spcPts val="900"/>
              </a:spcBef>
              <a:defRPr sz="2660"/>
            </a:pPr>
            <a:r>
              <a:t>The month of May is a special time for Catholics to honour our Blessed Mother Mary. </a:t>
            </a:r>
          </a:p>
          <a:p>
            <a:pPr marL="217170" indent="-217170" defTabSz="868680">
              <a:spcBef>
                <a:spcPts val="900"/>
              </a:spcBef>
              <a:defRPr sz="2660"/>
            </a:pPr>
            <a:r>
              <a:t>During this month Christians, both in church and in the privacy of the home, offer up to Mary from their hearts prayer and great respect known as veneration. </a:t>
            </a:r>
          </a:p>
          <a:p>
            <a:pPr marL="217170" indent="-217170" defTabSz="868680">
              <a:spcBef>
                <a:spcPts val="900"/>
              </a:spcBef>
              <a:defRPr sz="2660"/>
            </a:pPr>
            <a:r>
              <a:t>It’s the month we honour Blessed Mary as the Mother of Jesus and our Heavenly Mother. Mary is the Queen of Heaven and Mother of the church.</a:t>
            </a:r>
          </a:p>
          <a:p>
            <a:pPr marL="217170" indent="-217170" defTabSz="868680">
              <a:spcBef>
                <a:spcPts val="900"/>
              </a:spcBef>
              <a:defRPr sz="2660"/>
            </a:pPr>
            <a:r>
              <a:t>Mary has a unique role in salvation history as the Mother of God, conceived without Sin, who by her own free will agreed to bring the “Word made flesh", (John 1:14) our Lord and Saviour Jesus Christ into the world.</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8" name="Title 1"/>
          <p:cNvSpPr txBox="1"/>
          <p:nvPr>
            <p:ph type="title"/>
          </p:nvPr>
        </p:nvSpPr>
        <p:spPr>
          <a:xfrm>
            <a:off x="838200" y="365125"/>
            <a:ext cx="10515600" cy="1325563"/>
          </a:xfrm>
          <a:prstGeom prst="rect">
            <a:avLst/>
          </a:prstGeom>
        </p:spPr>
        <p:txBody>
          <a:bodyPr/>
          <a:lstStyle>
            <a:lvl1pPr algn="ctr">
              <a:defRPr b="1" sz="5400">
                <a:solidFill>
                  <a:srgbClr val="0070C0"/>
                </a:solidFill>
              </a:defRPr>
            </a:lvl1pPr>
          </a:lstStyle>
          <a:p>
            <a:pPr/>
            <a:r>
              <a:t>Crowning of Mary procession</a:t>
            </a:r>
          </a:p>
        </p:txBody>
      </p:sp>
      <p:sp>
        <p:nvSpPr>
          <p:cNvPr id="109" name="Content Placeholder 2"/>
          <p:cNvSpPr txBox="1"/>
          <p:nvPr>
            <p:ph type="body" idx="1"/>
          </p:nvPr>
        </p:nvSpPr>
        <p:spPr>
          <a:xfrm>
            <a:off x="838199" y="1877122"/>
            <a:ext cx="10515601" cy="4351339"/>
          </a:xfrm>
          <a:prstGeom prst="rect">
            <a:avLst/>
          </a:prstGeom>
        </p:spPr>
        <p:txBody>
          <a:bodyPr/>
          <a:lstStyle/>
          <a:p>
            <a:pPr/>
          </a:p>
          <a:p>
            <a:pPr/>
          </a:p>
          <a:p>
            <a:pPr/>
            <a:r>
              <a:t>The reason why we crown Mary is best summed up by Pope Paul VI who wrote in 1965 that May is an occasion for a “moving tribute of faith and love which Catholics in every part of the world pay to the Queen of Heaven.” </a:t>
            </a:r>
          </a:p>
          <a:p>
            <a:pPr/>
            <a:r>
              <a:t>The crown symbol is attributed to Mary because she is the Mother of the Son of God, who is our Heavenly King.</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1" name="The Annunciation Luke 1:26-38"/>
          <p:cNvSpPr txBox="1"/>
          <p:nvPr>
            <p:ph type="title"/>
          </p:nvPr>
        </p:nvSpPr>
        <p:spPr>
          <a:prstGeom prst="rect">
            <a:avLst/>
          </a:prstGeom>
        </p:spPr>
        <p:txBody>
          <a:bodyPr/>
          <a:lstStyle>
            <a:lvl1pPr algn="ctr">
              <a:defRPr b="1">
                <a:solidFill>
                  <a:srgbClr val="0096FF"/>
                </a:solidFill>
              </a:defRPr>
            </a:lvl1pPr>
          </a:lstStyle>
          <a:p>
            <a:pPr/>
            <a:r>
              <a:t>The Annunciation Luke 1:26-38</a:t>
            </a:r>
          </a:p>
        </p:txBody>
      </p:sp>
      <p:sp>
        <p:nvSpPr>
          <p:cNvPr id="112" name="In the sixth month the angel Gabriel was sent by God to a town in Galilee called Nazareth, to a virgin engaged to a man whose name was Joseph, of the house of David. The virgin's name was Mary. And he came to her and said, &quot;Greetings, favoured one! The L"/>
          <p:cNvSpPr txBox="1"/>
          <p:nvPr>
            <p:ph type="body" idx="1"/>
          </p:nvPr>
        </p:nvSpPr>
        <p:spPr>
          <a:prstGeom prst="rect">
            <a:avLst/>
          </a:prstGeom>
        </p:spPr>
        <p:txBody>
          <a:bodyPr/>
          <a:lstStyle>
            <a:lvl1pPr marL="0" indent="0" defTabSz="443484">
              <a:lnSpc>
                <a:spcPct val="100000"/>
              </a:lnSpc>
              <a:spcBef>
                <a:spcPts val="1100"/>
              </a:spcBef>
              <a:buSzTx/>
              <a:buFontTx/>
              <a:buNone/>
              <a:defRPr sz="1753">
                <a:latin typeface="Palatino"/>
                <a:ea typeface="Palatino"/>
                <a:cs typeface="Palatino"/>
                <a:sym typeface="Palatino"/>
              </a:defRPr>
            </a:lvl1pPr>
          </a:lstStyle>
          <a:p>
            <a:pPr/>
            <a:r>
              <a:t>In the sixth month the angel Gabriel was sent by God to a town in Galilee called Nazareth, to a virgin engaged to a man whose name was Joseph, of the house of David. The virgin's name was Mary. And he came to her and said, "Greetings, favoured one! The Lord is with you." But she was much perplexed by his words and pondered what sort of greeting this might be. The angel said to her, "Do not be afraid, Mary, for you have found favour with God. And now, you will conceive in your womb and bear a son, and you will name him Jesus. He will be great, and will be called the Son of the Most High, and the Lord God will give to him the throne of his ancestor David.  He will reign over the house of Jacob forever, and of his kingdom there will be no end."  Mary said to the angel, "How can this be, since I am a virgin?"  The angel said to her, "The Holy Spirit will come upon you, and the power of the Most High will overshadow you; therefore  the child to be born will be holy; he will be called Son of God. And now, your relative Elizabeth in her old age has also conceived a son; and this is the sixth month for her who was said to be barren. For nothing will be impossible with God." Then Mary said, "Here am I, the servant of the Lord; let it be with me according to your word." Then the angel departed from her.  </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4" name="The importance of the annunciation…"/>
          <p:cNvSpPr txBox="1"/>
          <p:nvPr>
            <p:ph type="title"/>
          </p:nvPr>
        </p:nvSpPr>
        <p:spPr>
          <a:prstGeom prst="rect">
            <a:avLst/>
          </a:prstGeom>
        </p:spPr>
        <p:txBody>
          <a:bodyPr/>
          <a:lstStyle>
            <a:lvl1pPr algn="ctr">
              <a:defRPr>
                <a:solidFill>
                  <a:srgbClr val="0096FF"/>
                </a:solidFill>
              </a:defRPr>
            </a:lvl1pPr>
          </a:lstStyle>
          <a:p>
            <a:pPr/>
            <a:r>
              <a:t>The importance of the annunciation…</a:t>
            </a:r>
          </a:p>
        </p:txBody>
      </p:sp>
      <p:sp>
        <p:nvSpPr>
          <p:cNvPr id="115" name="Is that Mary said yes to God’s plan."/>
          <p:cNvSpPr txBox="1"/>
          <p:nvPr>
            <p:ph type="body" idx="1"/>
          </p:nvPr>
        </p:nvSpPr>
        <p:spPr>
          <a:prstGeom prst="rect">
            <a:avLst/>
          </a:prstGeom>
        </p:spPr>
        <p:txBody>
          <a:bodyPr/>
          <a:lstStyle/>
          <a:p>
            <a:pPr/>
            <a:r>
              <a:t>Is that Mary said yes to God’s plan.</a:t>
            </a:r>
          </a:p>
        </p:txBody>
      </p:sp>
      <p:sp>
        <p:nvSpPr>
          <p:cNvPr id="116" name="Without Mary giving birth to Jesus, all the events that followed:…"/>
          <p:cNvSpPr txBox="1"/>
          <p:nvPr/>
        </p:nvSpPr>
        <p:spPr>
          <a:xfrm>
            <a:off x="157373" y="3328449"/>
            <a:ext cx="12131254" cy="159968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defTabSz="905255">
              <a:lnSpc>
                <a:spcPct val="81000"/>
              </a:lnSpc>
              <a:spcBef>
                <a:spcPts val="900"/>
              </a:spcBef>
              <a:buFont typeface="Arial"/>
              <a:defRPr sz="2700">
                <a:latin typeface="+mn-lt"/>
                <a:ea typeface="+mn-ea"/>
                <a:cs typeface="+mn-cs"/>
                <a:sym typeface="Aptos"/>
              </a:defRPr>
            </a:pPr>
            <a:r>
              <a:t>Without Mary giving birth to Jesus, all the events that followed: </a:t>
            </a:r>
          </a:p>
          <a:p>
            <a:pPr defTabSz="905255">
              <a:lnSpc>
                <a:spcPct val="81000"/>
              </a:lnSpc>
              <a:spcBef>
                <a:spcPts val="900"/>
              </a:spcBef>
              <a:buFont typeface="Arial"/>
              <a:defRPr sz="2700">
                <a:latin typeface="+mn-lt"/>
                <a:ea typeface="+mn-ea"/>
                <a:cs typeface="+mn-cs"/>
                <a:sym typeface="Aptos"/>
              </a:defRPr>
            </a:pPr>
            <a:r>
              <a:t>Jesus’ life, death, and resurrection wouldn’t have happened. So, it’s believed that May (when nature is showing signs of life) is the ideal month to honour the woman who gave life to our Saviour</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 name="Title 1"/>
          <p:cNvSpPr txBox="1"/>
          <p:nvPr>
            <p:ph type="title"/>
          </p:nvPr>
        </p:nvSpPr>
        <p:spPr>
          <a:xfrm>
            <a:off x="838200" y="365125"/>
            <a:ext cx="10515600" cy="1325563"/>
          </a:xfrm>
          <a:prstGeom prst="rect">
            <a:avLst/>
          </a:prstGeom>
        </p:spPr>
        <p:txBody>
          <a:bodyPr/>
          <a:lstStyle>
            <a:lvl1pPr algn="ctr" defTabSz="859536">
              <a:defRPr b="1" sz="5000">
                <a:solidFill>
                  <a:srgbClr val="0070C0"/>
                </a:solidFill>
              </a:defRPr>
            </a:lvl1pPr>
          </a:lstStyle>
          <a:p>
            <a:pPr/>
            <a:r>
              <a:t>Why is the month of May chosen?</a:t>
            </a:r>
          </a:p>
        </p:txBody>
      </p:sp>
      <p:sp>
        <p:nvSpPr>
          <p:cNvPr id="119" name="Content Placeholder 2"/>
          <p:cNvSpPr txBox="1"/>
          <p:nvPr>
            <p:ph type="body" idx="1"/>
          </p:nvPr>
        </p:nvSpPr>
        <p:spPr>
          <a:xfrm>
            <a:off x="600571" y="1452269"/>
            <a:ext cx="10990858" cy="4351339"/>
          </a:xfrm>
          <a:prstGeom prst="rect">
            <a:avLst/>
          </a:prstGeom>
        </p:spPr>
        <p:txBody>
          <a:bodyPr/>
          <a:lstStyle/>
          <a:p>
            <a:pPr marL="226313" indent="-226313" defTabSz="905255">
              <a:lnSpc>
                <a:spcPct val="81000"/>
              </a:lnSpc>
              <a:spcBef>
                <a:spcPts val="900"/>
              </a:spcBef>
              <a:defRPr sz="2700"/>
            </a:pPr>
            <a:r>
              <a:t>Historians aren’t exactly sure why May was chosen to honour Mary, but many believe that May being the month when spring is in full bloom has a lot to do with it. </a:t>
            </a:r>
          </a:p>
          <a:p>
            <a:pPr marL="226313" indent="-226313" defTabSz="905255">
              <a:lnSpc>
                <a:spcPct val="81000"/>
              </a:lnSpc>
              <a:spcBef>
                <a:spcPts val="900"/>
              </a:spcBef>
              <a:defRPr sz="2700"/>
            </a:pPr>
          </a:p>
          <a:p>
            <a:pPr marL="226313" indent="-226313" defTabSz="905255">
              <a:lnSpc>
                <a:spcPct val="81000"/>
              </a:lnSpc>
              <a:spcBef>
                <a:spcPts val="900"/>
              </a:spcBef>
              <a:defRPr sz="2700"/>
            </a:pPr>
          </a:p>
          <a:p>
            <a:pPr marL="0" indent="0" defTabSz="905255">
              <a:lnSpc>
                <a:spcPct val="81000"/>
              </a:lnSpc>
              <a:spcBef>
                <a:spcPts val="900"/>
              </a:spcBef>
              <a:buSzTx/>
              <a:buNone/>
              <a:defRPr sz="2700"/>
            </a:pPr>
            <a:r>
              <a:t>• May is the height of spring–gardens everywhere are alive with blooming flowers and trees are filling their branches with leaves. This new beginning and new birth in nature reminds us of the life Mary gave to Jesus. </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1" name="Title 1"/>
          <p:cNvSpPr txBox="1"/>
          <p:nvPr>
            <p:ph type="title"/>
          </p:nvPr>
        </p:nvSpPr>
        <p:spPr>
          <a:xfrm>
            <a:off x="838200" y="365125"/>
            <a:ext cx="10515600" cy="1325563"/>
          </a:xfrm>
          <a:prstGeom prst="rect">
            <a:avLst/>
          </a:prstGeom>
        </p:spPr>
        <p:txBody>
          <a:bodyPr/>
          <a:lstStyle>
            <a:lvl1pPr algn="ctr" defTabSz="886966">
              <a:defRPr b="1" sz="5200">
                <a:solidFill>
                  <a:srgbClr val="0070C0"/>
                </a:solidFill>
              </a:defRPr>
            </a:lvl1pPr>
          </a:lstStyle>
          <a:p>
            <a:pPr/>
            <a:r>
              <a:t>How do we honour Mary in May?</a:t>
            </a:r>
          </a:p>
        </p:txBody>
      </p:sp>
      <p:sp>
        <p:nvSpPr>
          <p:cNvPr id="122" name="Content Placeholder 2"/>
          <p:cNvSpPr txBox="1"/>
          <p:nvPr>
            <p:ph type="body" idx="1"/>
          </p:nvPr>
        </p:nvSpPr>
        <p:spPr>
          <a:xfrm>
            <a:off x="838200" y="1825625"/>
            <a:ext cx="10515600" cy="4351338"/>
          </a:xfrm>
          <a:prstGeom prst="rect">
            <a:avLst/>
          </a:prstGeom>
        </p:spPr>
        <p:txBody>
          <a:bodyPr/>
          <a:lstStyle/>
          <a:p>
            <a:pPr/>
            <a:r>
              <a:t>Procession and Crowning of Mary with flowers </a:t>
            </a:r>
          </a:p>
          <a:p>
            <a:pPr/>
            <a:r>
              <a:t>Erecting a May altar with a statue or picture of Mary as a reminder of her special month </a:t>
            </a:r>
          </a:p>
          <a:p>
            <a:pPr/>
            <a:r>
              <a:t>Praying the Hail Mary ... ... We pray with her and ask her to pray for us and for God’s grace to fall on us. </a:t>
            </a:r>
          </a:p>
          <a:p>
            <a:pPr marL="0" indent="0">
              <a:buSzTx/>
              <a:buNone/>
            </a:pPr>
            <a:r>
              <a:t>• Praying the Rosary </a:t>
            </a:r>
          </a:p>
          <a:p>
            <a:pPr marL="0" indent="0">
              <a:buSzTx/>
              <a:buNone/>
            </a:pPr>
            <a:r>
              <a:t>• Praying a Novena </a:t>
            </a:r>
          </a:p>
          <a:p>
            <a:pPr marL="0" indent="0">
              <a:buSzTx/>
              <a:buNone/>
            </a:pPr>
            <a:r>
              <a:t>• Reciting the Litany of the Blessed Virgin Mary</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4" name="Title 1"/>
          <p:cNvSpPr txBox="1"/>
          <p:nvPr>
            <p:ph type="title"/>
          </p:nvPr>
        </p:nvSpPr>
        <p:spPr>
          <a:xfrm>
            <a:off x="838200" y="365125"/>
            <a:ext cx="10515600" cy="1325563"/>
          </a:xfrm>
          <a:prstGeom prst="rect">
            <a:avLst/>
          </a:prstGeom>
        </p:spPr>
        <p:txBody>
          <a:bodyPr/>
          <a:lstStyle>
            <a:lvl1pPr algn="ctr">
              <a:defRPr b="1" sz="6000">
                <a:solidFill>
                  <a:srgbClr val="0070C0"/>
                </a:solidFill>
              </a:defRPr>
            </a:lvl1pPr>
          </a:lstStyle>
          <a:p>
            <a:pPr/>
            <a:r>
              <a:t>Making a May Altar</a:t>
            </a:r>
          </a:p>
        </p:txBody>
      </p:sp>
      <p:sp>
        <p:nvSpPr>
          <p:cNvPr id="125" name="Content Placeholder 2"/>
          <p:cNvSpPr txBox="1"/>
          <p:nvPr>
            <p:ph type="body" idx="1"/>
          </p:nvPr>
        </p:nvSpPr>
        <p:spPr>
          <a:xfrm>
            <a:off x="282859" y="1696880"/>
            <a:ext cx="10515601" cy="4351340"/>
          </a:xfrm>
          <a:prstGeom prst="rect">
            <a:avLst/>
          </a:prstGeom>
        </p:spPr>
        <p:txBody>
          <a:bodyPr/>
          <a:lstStyle/>
          <a:p>
            <a:pPr lvl="1" marL="685800" indent="-228600"/>
            <a:r>
              <a:t>Try this at home.  Use rosary beads, a picture or statue of Mary, some candles and flowers.</a:t>
            </a:r>
          </a:p>
        </p:txBody>
      </p:sp>
      <p:pic>
        <p:nvPicPr>
          <p:cNvPr id="126" name="pasted-movie.png" descr="pasted-movie.png"/>
          <p:cNvPicPr>
            <a:picLocks noChangeAspect="1"/>
          </p:cNvPicPr>
          <p:nvPr/>
        </p:nvPicPr>
        <p:blipFill>
          <a:blip r:embed="rId2">
            <a:extLst/>
          </a:blip>
          <a:stretch>
            <a:fillRect/>
          </a:stretch>
        </p:blipFill>
        <p:spPr>
          <a:xfrm>
            <a:off x="998631" y="2859547"/>
            <a:ext cx="3731075" cy="3616304"/>
          </a:xfrm>
          <a:prstGeom prst="rect">
            <a:avLst/>
          </a:prstGeom>
          <a:ln w="12700">
            <a:miter lim="400000"/>
          </a:ln>
        </p:spPr>
      </p:pic>
      <p:pic>
        <p:nvPicPr>
          <p:cNvPr id="127" name="pasted-movie.png" descr="pasted-movie.png"/>
          <p:cNvPicPr>
            <a:picLocks noChangeAspect="1"/>
          </p:cNvPicPr>
          <p:nvPr/>
        </p:nvPicPr>
        <p:blipFill>
          <a:blip r:embed="rId3">
            <a:extLst/>
          </a:blip>
          <a:srcRect l="6885" t="6936" r="0" b="0"/>
          <a:stretch>
            <a:fillRect/>
          </a:stretch>
        </p:blipFill>
        <p:spPr>
          <a:xfrm>
            <a:off x="4906405" y="3726631"/>
            <a:ext cx="3388312" cy="2428042"/>
          </a:xfrm>
          <a:prstGeom prst="rect">
            <a:avLst/>
          </a:prstGeom>
          <a:ln w="12700">
            <a:miter lim="400000"/>
          </a:ln>
        </p:spPr>
      </p:pic>
      <p:pic>
        <p:nvPicPr>
          <p:cNvPr id="128" name="pasted-movie.png" descr="pasted-movie.png"/>
          <p:cNvPicPr>
            <a:picLocks noChangeAspect="1"/>
          </p:cNvPicPr>
          <p:nvPr/>
        </p:nvPicPr>
        <p:blipFill>
          <a:blip r:embed="rId4">
            <a:extLst/>
          </a:blip>
          <a:stretch>
            <a:fillRect/>
          </a:stretch>
        </p:blipFill>
        <p:spPr>
          <a:xfrm>
            <a:off x="8471227" y="3974527"/>
            <a:ext cx="3731078" cy="2797435"/>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0" name="Title 1"/>
          <p:cNvSpPr txBox="1"/>
          <p:nvPr>
            <p:ph type="title"/>
          </p:nvPr>
        </p:nvSpPr>
        <p:spPr>
          <a:xfrm>
            <a:off x="914400" y="0"/>
            <a:ext cx="10515600" cy="833054"/>
          </a:xfrm>
          <a:prstGeom prst="rect">
            <a:avLst/>
          </a:prstGeom>
        </p:spPr>
        <p:txBody>
          <a:bodyPr/>
          <a:lstStyle>
            <a:lvl1pPr algn="ctr">
              <a:defRPr b="1" sz="4800">
                <a:solidFill>
                  <a:srgbClr val="0070C0"/>
                </a:solidFill>
              </a:defRPr>
            </a:lvl1pPr>
          </a:lstStyle>
          <a:p>
            <a:pPr/>
            <a:r>
              <a:t>Praying the Hail Mary</a:t>
            </a:r>
          </a:p>
        </p:txBody>
      </p:sp>
      <p:sp>
        <p:nvSpPr>
          <p:cNvPr id="131" name="Content Placeholder 2"/>
          <p:cNvSpPr txBox="1"/>
          <p:nvPr>
            <p:ph type="body" idx="1"/>
          </p:nvPr>
        </p:nvSpPr>
        <p:spPr>
          <a:xfrm>
            <a:off x="-1" y="833052"/>
            <a:ext cx="7441325" cy="5835765"/>
          </a:xfrm>
          <a:prstGeom prst="rect">
            <a:avLst/>
          </a:prstGeom>
        </p:spPr>
        <p:txBody>
          <a:bodyPr/>
          <a:lstStyle/>
          <a:p>
            <a:pPr>
              <a:lnSpc>
                <a:spcPct val="72000"/>
              </a:lnSpc>
              <a:defRPr sz="2100"/>
            </a:pPr>
            <a:r>
              <a:t>The Hail Mary is probably the most</a:t>
            </a:r>
          </a:p>
          <a:p>
            <a:pPr marL="0" indent="0">
              <a:lnSpc>
                <a:spcPct val="72000"/>
              </a:lnSpc>
              <a:buSzTx/>
              <a:buNone/>
              <a:defRPr sz="2100"/>
            </a:pPr>
            <a:r>
              <a:t>popular prayer to Mary and has its basis</a:t>
            </a:r>
          </a:p>
          <a:p>
            <a:pPr marL="0" indent="0">
              <a:lnSpc>
                <a:spcPct val="72000"/>
              </a:lnSpc>
              <a:buSzTx/>
              <a:buNone/>
              <a:defRPr sz="2100"/>
            </a:pPr>
            <a:r>
              <a:t>in Sacred Scripture. The opening of the prayer begins with ..</a:t>
            </a:r>
          </a:p>
          <a:p>
            <a:pPr>
              <a:lnSpc>
                <a:spcPct val="72000"/>
              </a:lnSpc>
              <a:defRPr sz="2100"/>
            </a:pPr>
            <a:r>
              <a:t>When the Angel Gabriel was sent to Mary by the Father, he greeted her. “Hail, full of</a:t>
            </a:r>
          </a:p>
          <a:p>
            <a:pPr marL="0" indent="0">
              <a:lnSpc>
                <a:spcPct val="72000"/>
              </a:lnSpc>
              <a:buSzTx/>
              <a:buNone/>
              <a:defRPr sz="2100"/>
            </a:pPr>
            <a:r>
              <a:t>grace, the Lord is with you!” ( Luke 1:28)</a:t>
            </a:r>
          </a:p>
          <a:p>
            <a:pPr>
              <a:lnSpc>
                <a:spcPct val="72000"/>
              </a:lnSpc>
              <a:defRPr sz="2100"/>
            </a:pPr>
          </a:p>
          <a:p>
            <a:pPr>
              <a:lnSpc>
                <a:spcPct val="72000"/>
              </a:lnSpc>
              <a:defRPr sz="2100"/>
            </a:pPr>
            <a:r>
              <a:t>Then the next part is </a:t>
            </a:r>
            <a:r>
              <a:t>When Mary visited Elizabeth, Elizabeth</a:t>
            </a:r>
          </a:p>
          <a:p>
            <a:pPr marL="0" indent="0">
              <a:lnSpc>
                <a:spcPct val="72000"/>
              </a:lnSpc>
              <a:buSzTx/>
              <a:buNone/>
              <a:defRPr sz="2100"/>
            </a:pPr>
            <a:r>
              <a:t>exclaimed, “ Blessed are you among</a:t>
            </a:r>
          </a:p>
          <a:p>
            <a:pPr marL="0" indent="0">
              <a:lnSpc>
                <a:spcPct val="72000"/>
              </a:lnSpc>
              <a:buSzTx/>
              <a:buNone/>
              <a:defRPr sz="2100"/>
            </a:pPr>
            <a:r>
              <a:t>women, and blessed is the fruit of your</a:t>
            </a:r>
          </a:p>
          <a:p>
            <a:pPr marL="0" indent="0">
              <a:lnSpc>
                <a:spcPct val="72000"/>
              </a:lnSpc>
              <a:buSzTx/>
              <a:buNone/>
              <a:defRPr sz="2100"/>
            </a:pPr>
            <a:r>
              <a:t>womb!” (Luke 1:41 – 42)</a:t>
            </a:r>
          </a:p>
          <a:p>
            <a:pPr marL="0" indent="0">
              <a:lnSpc>
                <a:spcPct val="72000"/>
              </a:lnSpc>
              <a:buSzTx/>
              <a:buNone/>
              <a:defRPr sz="2100"/>
            </a:pPr>
          </a:p>
          <a:p>
            <a:pPr>
              <a:lnSpc>
                <a:spcPct val="72000"/>
              </a:lnSpc>
              <a:defRPr sz="2100"/>
            </a:pPr>
            <a:r>
              <a:t>The second part of the prayer is in</a:t>
            </a:r>
          </a:p>
          <a:p>
            <a:pPr marL="0" indent="0">
              <a:lnSpc>
                <a:spcPct val="72000"/>
              </a:lnSpc>
              <a:buSzTx/>
              <a:buNone/>
              <a:defRPr sz="2100"/>
            </a:pPr>
            <a:r>
              <a:t>response to the first, asking Mary to pray</a:t>
            </a:r>
          </a:p>
          <a:p>
            <a:pPr marL="0" indent="0">
              <a:lnSpc>
                <a:spcPct val="72000"/>
              </a:lnSpc>
              <a:buSzTx/>
              <a:buNone/>
              <a:defRPr sz="2100"/>
            </a:pPr>
            <a:r>
              <a:t>for us and addressing her as the Mother</a:t>
            </a:r>
          </a:p>
          <a:p>
            <a:pPr marL="0" indent="0">
              <a:lnSpc>
                <a:spcPct val="72000"/>
              </a:lnSpc>
              <a:buSzTx/>
              <a:buNone/>
              <a:defRPr sz="2100"/>
            </a:pPr>
            <a:r>
              <a:t>of God.</a:t>
            </a:r>
          </a:p>
        </p:txBody>
      </p:sp>
      <p:pic>
        <p:nvPicPr>
          <p:cNvPr id="132" name="Content Placeholder 5" descr="Content Placeholder 5"/>
          <p:cNvPicPr>
            <a:picLocks noChangeAspect="1"/>
          </p:cNvPicPr>
          <p:nvPr/>
        </p:nvPicPr>
        <p:blipFill>
          <a:blip r:embed="rId2">
            <a:extLst/>
          </a:blip>
          <a:stretch>
            <a:fillRect/>
          </a:stretch>
        </p:blipFill>
        <p:spPr>
          <a:xfrm>
            <a:off x="8040961" y="730585"/>
            <a:ext cx="3798673" cy="6040700"/>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4" name="The procession and crowning"/>
          <p:cNvSpPr txBox="1"/>
          <p:nvPr>
            <p:ph type="title"/>
          </p:nvPr>
        </p:nvSpPr>
        <p:spPr>
          <a:xfrm>
            <a:off x="207357" y="236381"/>
            <a:ext cx="10515601" cy="1325564"/>
          </a:xfrm>
          <a:prstGeom prst="rect">
            <a:avLst/>
          </a:prstGeom>
        </p:spPr>
        <p:txBody>
          <a:bodyPr/>
          <a:lstStyle>
            <a:lvl1pPr algn="ctr">
              <a:defRPr b="1" sz="5200">
                <a:solidFill>
                  <a:srgbClr val="0433FF"/>
                </a:solidFill>
              </a:defRPr>
            </a:lvl1pPr>
          </a:lstStyle>
          <a:p>
            <a:pPr/>
            <a:r>
              <a:t>The procession and crowning</a:t>
            </a:r>
          </a:p>
        </p:txBody>
      </p:sp>
      <p:sp>
        <p:nvSpPr>
          <p:cNvPr id="135" name="We will now process to the statue of Mary in the prayer garden. As we do we will…………………………"/>
          <p:cNvSpPr txBox="1"/>
          <p:nvPr>
            <p:ph type="body" sz="half" idx="1"/>
          </p:nvPr>
        </p:nvSpPr>
        <p:spPr>
          <a:xfrm>
            <a:off x="838200" y="1825625"/>
            <a:ext cx="5181600" cy="4351338"/>
          </a:xfrm>
          <a:prstGeom prst="rect">
            <a:avLst/>
          </a:prstGeom>
        </p:spPr>
        <p:txBody>
          <a:bodyPr/>
          <a:lstStyle/>
          <a:p>
            <a:pPr/>
            <a:r>
              <a:t>We will now process to the statue of Mary in the prayer garden.   As we do we will sing the Hail Mary.</a:t>
            </a:r>
          </a:p>
        </p:txBody>
      </p:sp>
      <p:pic>
        <p:nvPicPr>
          <p:cNvPr id="136" name="pasted-movie.png" descr="pasted-movie.png"/>
          <p:cNvPicPr>
            <a:picLocks noChangeAspect="1"/>
          </p:cNvPicPr>
          <p:nvPr/>
        </p:nvPicPr>
        <p:blipFill>
          <a:blip r:embed="rId2">
            <a:extLst/>
          </a:blip>
          <a:stretch>
            <a:fillRect/>
          </a:stretch>
        </p:blipFill>
        <p:spPr>
          <a:xfrm>
            <a:off x="6926153" y="1524851"/>
            <a:ext cx="3245320" cy="4952887"/>
          </a:xfrm>
          <a:prstGeom prst="rect">
            <a:avLst/>
          </a:prstGeom>
          <a:ln w="12700">
            <a:miter lim="400000"/>
          </a:ln>
        </p:spPr>
      </p:pic>
      <p:sp>
        <p:nvSpPr>
          <p:cNvPr id="137" name="https://www.youtube.com/watch?v=PglEF7mTf2E"/>
          <p:cNvSpPr txBox="1"/>
          <p:nvPr/>
        </p:nvSpPr>
        <p:spPr>
          <a:xfrm>
            <a:off x="260536" y="3829794"/>
            <a:ext cx="6443520" cy="93725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marL="228600" indent="-228600">
              <a:lnSpc>
                <a:spcPct val="90000"/>
              </a:lnSpc>
              <a:spcBef>
                <a:spcPts val="1000"/>
              </a:spcBef>
              <a:buSzPct val="100000"/>
              <a:buFont typeface="Arial"/>
              <a:buChar char="•"/>
              <a:defRPr sz="2800" u="sng">
                <a:solidFill>
                  <a:srgbClr val="467886"/>
                </a:solidFill>
                <a:uFill>
                  <a:solidFill>
                    <a:srgbClr val="467886"/>
                  </a:solidFill>
                </a:uFill>
                <a:latin typeface="+mn-lt"/>
                <a:ea typeface="+mn-ea"/>
                <a:cs typeface="+mn-cs"/>
                <a:sym typeface="Aptos"/>
              </a:defRPr>
            </a:pPr>
          </a:p>
          <a:p>
            <a:pPr marL="228600" indent="-228600">
              <a:lnSpc>
                <a:spcPct val="90000"/>
              </a:lnSpc>
              <a:spcBef>
                <a:spcPts val="1000"/>
              </a:spcBef>
              <a:buSzPct val="100000"/>
              <a:buFont typeface="Arial"/>
              <a:buChar char="•"/>
              <a:defRPr sz="2200" u="sng">
                <a:solidFill>
                  <a:srgbClr val="0000FF"/>
                </a:solidFill>
                <a:uFill>
                  <a:solidFill>
                    <a:srgbClr val="0000FF"/>
                  </a:solidFill>
                </a:uFill>
                <a:latin typeface="+mn-lt"/>
                <a:ea typeface="+mn-ea"/>
                <a:cs typeface="+mn-cs"/>
                <a:sym typeface="Aptos"/>
              </a:defRPr>
            </a:pPr>
            <a:r>
              <a:rPr>
                <a:hlinkClick r:id="rId3" invalidUrl="" action="" tgtFrame="" tooltip="" history="1" highlightClick="0" endSnd="0"/>
              </a:rPr>
              <a:t>https://www.youtube.com/watch?v=PglEF7mTf2E</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9" name="Songs for the procession"/>
          <p:cNvSpPr txBox="1"/>
          <p:nvPr>
            <p:ph type="title"/>
          </p:nvPr>
        </p:nvSpPr>
        <p:spPr>
          <a:xfrm>
            <a:off x="838200" y="365125"/>
            <a:ext cx="10515600" cy="1325563"/>
          </a:xfrm>
          <a:prstGeom prst="rect">
            <a:avLst/>
          </a:prstGeom>
        </p:spPr>
        <p:txBody>
          <a:bodyPr/>
          <a:lstStyle>
            <a:lvl1pPr algn="ctr">
              <a:defRPr b="1">
                <a:solidFill>
                  <a:schemeClr val="accent4"/>
                </a:solidFill>
              </a:defRPr>
            </a:lvl1pPr>
          </a:lstStyle>
          <a:p>
            <a:pPr/>
            <a:r>
              <a:t>Songs for the procession</a:t>
            </a:r>
          </a:p>
        </p:txBody>
      </p:sp>
      <p:sp>
        <p:nvSpPr>
          <p:cNvPr id="140" name="Double-click to edit"/>
          <p:cNvSpPr txBox="1"/>
          <p:nvPr>
            <p:ph type="body" sz="half" idx="1"/>
          </p:nvPr>
        </p:nvSpPr>
        <p:spPr>
          <a:xfrm>
            <a:off x="838200" y="1825625"/>
            <a:ext cx="5181600" cy="4351338"/>
          </a:xfrm>
          <a:prstGeom prst="rect">
            <a:avLst/>
          </a:prstGeom>
        </p:spPr>
        <p:txBody>
          <a:bodyPr/>
          <a:lstStyle/>
          <a:p>
            <a:pPr/>
          </a:p>
        </p:txBody>
      </p:sp>
      <p:pic>
        <p:nvPicPr>
          <p:cNvPr id="141" name="Hymns to Mary, Mother of God   |   New and Traditional Marian Hymns" descr="Hymns to Mary, Mother of God   |   New and Traditional Marian Hymns"/>
          <p:cNvPicPr>
            <a:picLocks noChangeAspect="0"/>
          </p:cNvPicPr>
          <p:nvPr>
            <a:videoFile xmlns:mc="http://schemas.openxmlformats.org/markup-compatibility/2006" xmlns:aiw="http://developer.apple.com/namespaces/iwork" r:link="rId2" mc:Ignorable="aiw" aiw:title="Hymns to Mary, Mother of God   |   New and Traditional Marian Hymns" aiw:author="Emmaus Music"/>
          </p:nvPr>
        </p:nvPicPr>
        <p:blipFill>
          <a:blip r:embed="rId3">
            <a:extLst/>
          </a:blip>
          <a:stretch>
            <a:fillRect/>
          </a:stretch>
        </p:blipFill>
        <p:spPr>
          <a:xfrm>
            <a:off x="0" y="0"/>
            <a:ext cx="12192000" cy="6858000"/>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141"/>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141"/>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141"/>
                </p:tgtEl>
              </p:cMediaNode>
            </p:video>
            <p:seq concurrent="1" prevAc="none" nextAc="seek">
              <p:cTn id="12" evtFilter="cancelBubble" nodeType="interactiveSeq" restart="whenNotActive" fill="hold">
                <p:stCondLst>
                  <p:cond delay="0" evt="onClick">
                    <p:tgtEl>
                      <p:spTgt spid="141"/>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141"/>
                                        </p:tgtEl>
                                      </p:cBhvr>
                                    </p:cmd>
                                  </p:childTnLst>
                                </p:cTn>
                              </p:par>
                            </p:childTnLst>
                          </p:cTn>
                        </p:par>
                      </p:childTnLst>
                    </p:cTn>
                  </p:par>
                </p:childTnLst>
              </p:cTn>
              <p:nextCondLst>
                <p:cond delay="0" evt="onClick">
                  <p:tgtEl>
                    <p:spTgt spid="141"/>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3" name="Let us say a decade of the rosary"/>
          <p:cNvSpPr txBox="1"/>
          <p:nvPr>
            <p:ph type="title"/>
          </p:nvPr>
        </p:nvSpPr>
        <p:spPr>
          <a:xfrm>
            <a:off x="838200" y="365125"/>
            <a:ext cx="10515600" cy="1325563"/>
          </a:xfrm>
          <a:prstGeom prst="rect">
            <a:avLst/>
          </a:prstGeom>
        </p:spPr>
        <p:txBody>
          <a:bodyPr/>
          <a:lstStyle>
            <a:lvl1pPr>
              <a:defRPr b="1">
                <a:solidFill>
                  <a:schemeClr val="accent4"/>
                </a:solidFill>
              </a:defRPr>
            </a:lvl1pPr>
          </a:lstStyle>
          <a:p>
            <a:pPr/>
            <a:r>
              <a:t>Let us say a decade of the rosary</a:t>
            </a:r>
          </a:p>
        </p:txBody>
      </p:sp>
      <p:sp>
        <p:nvSpPr>
          <p:cNvPr id="144" name="“The Fifth Glorious Mystery – The Coronation of Mary as Queen of Heaven and Earth”…"/>
          <p:cNvSpPr txBox="1"/>
          <p:nvPr>
            <p:ph type="body" sz="half" idx="1"/>
          </p:nvPr>
        </p:nvSpPr>
        <p:spPr>
          <a:xfrm>
            <a:off x="838200" y="1825625"/>
            <a:ext cx="5181600" cy="4351338"/>
          </a:xfrm>
          <a:prstGeom prst="rect">
            <a:avLst/>
          </a:prstGeom>
        </p:spPr>
        <p:txBody>
          <a:bodyPr/>
          <a:lstStyle/>
          <a:p>
            <a:pPr marL="0" indent="0" defTabSz="457200">
              <a:lnSpc>
                <a:spcPct val="100000"/>
              </a:lnSpc>
              <a:spcBef>
                <a:spcPts val="0"/>
              </a:spcBef>
              <a:buSzTx/>
              <a:buNone/>
              <a:defRPr sz="1600">
                <a:solidFill>
                  <a:srgbClr val="555555"/>
                </a:solidFill>
                <a:latin typeface="+mj-lt"/>
                <a:ea typeface="+mj-ea"/>
                <a:cs typeface="+mj-cs"/>
                <a:sym typeface="Helvetica"/>
              </a:defRPr>
            </a:pPr>
            <a:r>
              <a:t>“</a:t>
            </a:r>
            <a:r>
              <a:rPr b="1" sz="3000"/>
              <a:t>The Fifth Glorious Mystery – The Coronation of Mary as Queen of Heaven and Earth</a:t>
            </a:r>
            <a:r>
              <a:rPr sz="3000"/>
              <a:t>” </a:t>
            </a:r>
            <a:endParaRPr sz="3000"/>
          </a:p>
          <a:p>
            <a:pPr marL="0" indent="0" defTabSz="457200">
              <a:lnSpc>
                <a:spcPct val="100000"/>
              </a:lnSpc>
              <a:spcBef>
                <a:spcPts val="0"/>
              </a:spcBef>
              <a:buSzTx/>
              <a:buNone/>
              <a:defRPr sz="3000">
                <a:solidFill>
                  <a:srgbClr val="555555"/>
                </a:solidFill>
                <a:latin typeface="+mj-lt"/>
                <a:ea typeface="+mj-ea"/>
                <a:cs typeface="+mj-cs"/>
                <a:sym typeface="Helvetica"/>
              </a:defRPr>
            </a:pPr>
            <a:r>
              <a:t> </a:t>
            </a:r>
            <a:r>
              <a:rPr b="1" i="1"/>
              <a:t>Our Father</a:t>
            </a:r>
            <a:r>
              <a:t>.</a:t>
            </a:r>
          </a:p>
          <a:p>
            <a:pPr marL="0" indent="0" defTabSz="457200">
              <a:lnSpc>
                <a:spcPct val="100000"/>
              </a:lnSpc>
              <a:spcBef>
                <a:spcPts val="0"/>
              </a:spcBef>
              <a:buSzTx/>
              <a:buNone/>
              <a:defRPr sz="3000">
                <a:solidFill>
                  <a:srgbClr val="555555"/>
                </a:solidFill>
                <a:latin typeface="+mj-lt"/>
                <a:ea typeface="+mj-ea"/>
                <a:cs typeface="+mj-cs"/>
                <a:sym typeface="Helvetica"/>
              </a:defRPr>
            </a:pPr>
            <a:r>
              <a:t>Followed by </a:t>
            </a:r>
          </a:p>
          <a:p>
            <a:pPr marL="0" indent="0" defTabSz="457200">
              <a:lnSpc>
                <a:spcPct val="100000"/>
              </a:lnSpc>
              <a:spcBef>
                <a:spcPts val="0"/>
              </a:spcBef>
              <a:buSzTx/>
              <a:buNone/>
              <a:defRPr sz="3000">
                <a:solidFill>
                  <a:srgbClr val="555555"/>
                </a:solidFill>
                <a:latin typeface="+mj-lt"/>
                <a:ea typeface="+mj-ea"/>
                <a:cs typeface="+mj-cs"/>
                <a:sym typeface="Helvetica"/>
              </a:defRPr>
            </a:pPr>
            <a:r>
              <a:t> 10 Hail Mary’s</a:t>
            </a:r>
          </a:p>
        </p:txBody>
      </p:sp>
      <p:pic>
        <p:nvPicPr>
          <p:cNvPr id="145" name="pasted-movie.png" descr="pasted-movie.png"/>
          <p:cNvPicPr>
            <a:picLocks noChangeAspect="1"/>
          </p:cNvPicPr>
          <p:nvPr/>
        </p:nvPicPr>
        <p:blipFill>
          <a:blip r:embed="rId2">
            <a:extLst/>
          </a:blip>
          <a:stretch>
            <a:fillRect/>
          </a:stretch>
        </p:blipFill>
        <p:spPr>
          <a:xfrm>
            <a:off x="6174251" y="2093959"/>
            <a:ext cx="4005120" cy="2670082"/>
          </a:xfrm>
          <a:prstGeom prst="rect">
            <a:avLst/>
          </a:prstGeom>
          <a:ln w="12700">
            <a:miter lim="400000"/>
          </a:ln>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7" name="Going forth"/>
          <p:cNvSpPr txBox="1"/>
          <p:nvPr>
            <p:ph type="title"/>
          </p:nvPr>
        </p:nvSpPr>
        <p:spPr>
          <a:xfrm>
            <a:off x="1108561" y="287878"/>
            <a:ext cx="10515601" cy="1325564"/>
          </a:xfrm>
          <a:prstGeom prst="rect">
            <a:avLst/>
          </a:prstGeom>
        </p:spPr>
        <p:txBody>
          <a:bodyPr/>
          <a:lstStyle/>
          <a:p>
            <a:pPr/>
            <a:r>
              <a:t> </a:t>
            </a:r>
            <a:r>
              <a:rPr b="1">
                <a:solidFill>
                  <a:srgbClr val="0433FF"/>
                </a:solidFill>
              </a:rPr>
              <a:t>Going forth</a:t>
            </a:r>
          </a:p>
        </p:txBody>
      </p:sp>
      <p:sp>
        <p:nvSpPr>
          <p:cNvPr id="148" name="Think how YOU can be more like Mary…"/>
          <p:cNvSpPr txBox="1"/>
          <p:nvPr>
            <p:ph type="body" sz="half" idx="1"/>
          </p:nvPr>
        </p:nvSpPr>
        <p:spPr>
          <a:xfrm>
            <a:off x="696582" y="1774126"/>
            <a:ext cx="7059025" cy="4351341"/>
          </a:xfrm>
          <a:prstGeom prst="rect">
            <a:avLst/>
          </a:prstGeom>
        </p:spPr>
        <p:txBody>
          <a:bodyPr/>
          <a:lstStyle/>
          <a:p>
            <a:pPr>
              <a:defRPr sz="3300"/>
            </a:pPr>
            <a:r>
              <a:t>Think how YOU can be more like Mary</a:t>
            </a:r>
          </a:p>
          <a:p>
            <a:pPr>
              <a:defRPr sz="3300"/>
            </a:pPr>
            <a:r>
              <a:t>Let us finish with a final prayer:</a:t>
            </a:r>
          </a:p>
          <a:p>
            <a:pPr>
              <a:defRPr sz="3300"/>
            </a:pPr>
            <a:r>
              <a:t>We ask Mary to watch over us and guide us closer to Jesus. May her example inspire us to love God and serve others.</a:t>
            </a:r>
          </a:p>
          <a:p>
            <a:pPr>
              <a:defRPr sz="3300"/>
            </a:pPr>
            <a:r>
              <a:t>Amen</a:t>
            </a:r>
          </a:p>
        </p:txBody>
      </p:sp>
      <p:pic>
        <p:nvPicPr>
          <p:cNvPr id="149" name="pasted-movie.png" descr="pasted-movie.png"/>
          <p:cNvPicPr>
            <a:picLocks noChangeAspect="1"/>
          </p:cNvPicPr>
          <p:nvPr/>
        </p:nvPicPr>
        <p:blipFill>
          <a:blip r:embed="rId2">
            <a:extLst/>
          </a:blip>
          <a:stretch>
            <a:fillRect/>
          </a:stretch>
        </p:blipFill>
        <p:spPr>
          <a:xfrm>
            <a:off x="7963302" y="1842163"/>
            <a:ext cx="3669771" cy="3173673"/>
          </a:xfrm>
          <a:prstGeom prst="rect">
            <a:avLst/>
          </a:prstGeom>
          <a:ln w="12700">
            <a:solidFill>
              <a:srgbClr val="DDDDDD"/>
            </a:solidFill>
            <a:miter lim="400000"/>
          </a:ln>
        </p:spPr>
      </p:pic>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1" name="Final hymn"/>
          <p:cNvSpPr txBox="1"/>
          <p:nvPr>
            <p:ph type="title"/>
          </p:nvPr>
        </p:nvSpPr>
        <p:spPr>
          <a:xfrm>
            <a:off x="838200" y="69015"/>
            <a:ext cx="10515601" cy="1325564"/>
          </a:xfrm>
          <a:prstGeom prst="rect">
            <a:avLst/>
          </a:prstGeom>
        </p:spPr>
        <p:txBody>
          <a:bodyPr/>
          <a:lstStyle>
            <a:lvl1pPr>
              <a:defRPr b="1">
                <a:solidFill>
                  <a:srgbClr val="0096FF"/>
                </a:solidFill>
              </a:defRPr>
            </a:lvl1pPr>
          </a:lstStyle>
          <a:p>
            <a:pPr/>
            <a:r>
              <a:t>Final hymn</a:t>
            </a:r>
          </a:p>
        </p:txBody>
      </p:sp>
      <p:sp>
        <p:nvSpPr>
          <p:cNvPr id="152" name="Double-click to edit"/>
          <p:cNvSpPr txBox="1"/>
          <p:nvPr>
            <p:ph type="body" sz="half" idx="1"/>
          </p:nvPr>
        </p:nvSpPr>
        <p:spPr>
          <a:xfrm>
            <a:off x="838200" y="1825625"/>
            <a:ext cx="5181600" cy="4351338"/>
          </a:xfrm>
          <a:prstGeom prst="rect">
            <a:avLst/>
          </a:prstGeom>
        </p:spPr>
        <p:txBody>
          <a:bodyPr/>
          <a:lstStyle/>
          <a:p>
            <a:pPr/>
          </a:p>
        </p:txBody>
      </p:sp>
      <p:pic>
        <p:nvPicPr>
          <p:cNvPr id="153" name="Bring Flowers of the Rarest" descr="Bring Flowers of the Rarest"/>
          <p:cNvPicPr>
            <a:picLocks noChangeAspect="0"/>
          </p:cNvPicPr>
          <p:nvPr>
            <a:videoFile xmlns:mc="http://schemas.openxmlformats.org/markup-compatibility/2006" xmlns:aiw="http://developer.apple.com/namespaces/iwork" r:link="rId2" mc:Ignorable="aiw" aiw:title="Bring Flowers of the Rarest" aiw:author="Jun Perez"/>
          </p:nvPr>
        </p:nvPicPr>
        <p:blipFill>
          <a:blip r:embed="rId3">
            <a:extLst/>
          </a:blip>
          <a:stretch>
            <a:fillRect/>
          </a:stretch>
        </p:blipFill>
        <p:spPr>
          <a:xfrm>
            <a:off x="3048000" y="1075230"/>
            <a:ext cx="6412197" cy="4809150"/>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153"/>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153"/>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153"/>
                </p:tgtEl>
              </p:cMediaNode>
            </p:video>
            <p:seq concurrent="1" prevAc="none" nextAc="seek">
              <p:cTn id="12" evtFilter="cancelBubble" nodeType="interactiveSeq" restart="whenNotActive" fill="hold">
                <p:stCondLst>
                  <p:cond delay="0" evt="onClick">
                    <p:tgtEl>
                      <p:spTgt spid="153"/>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153"/>
                                        </p:tgtEl>
                                      </p:cBhvr>
                                    </p:cmd>
                                  </p:childTnLst>
                                </p:cTn>
                              </p:par>
                            </p:childTnLst>
                          </p:cTn>
                        </p:par>
                      </p:childTnLst>
                    </p:cTn>
                  </p:par>
                </p:childTnLst>
              </p:cTn>
              <p:nextCondLst>
                <p:cond delay="0" evt="onClick">
                  <p:tgtEl>
                    <p:spTgt spid="15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5" name="To think about…"/>
          <p:cNvSpPr txBox="1"/>
          <p:nvPr>
            <p:ph type="title"/>
          </p:nvPr>
        </p:nvSpPr>
        <p:spPr>
          <a:xfrm>
            <a:off x="838200" y="365125"/>
            <a:ext cx="10515600" cy="586954"/>
          </a:xfrm>
          <a:prstGeom prst="rect">
            <a:avLst/>
          </a:prstGeom>
        </p:spPr>
        <p:txBody>
          <a:bodyPr/>
          <a:lstStyle>
            <a:lvl1pPr defTabSz="676655">
              <a:defRPr sz="3200"/>
            </a:lvl1pPr>
          </a:lstStyle>
          <a:p>
            <a:pPr/>
            <a:r>
              <a:t>To think about…</a:t>
            </a:r>
          </a:p>
        </p:txBody>
      </p:sp>
      <p:sp>
        <p:nvSpPr>
          <p:cNvPr id="156" name="Mini Vinnies to lead procession service…"/>
          <p:cNvSpPr txBox="1"/>
          <p:nvPr>
            <p:ph type="body" idx="1"/>
          </p:nvPr>
        </p:nvSpPr>
        <p:spPr>
          <a:xfrm>
            <a:off x="838200" y="981778"/>
            <a:ext cx="10414593" cy="5195185"/>
          </a:xfrm>
          <a:prstGeom prst="rect">
            <a:avLst/>
          </a:prstGeom>
        </p:spPr>
        <p:txBody>
          <a:bodyPr/>
          <a:lstStyle/>
          <a:p>
            <a:pPr marL="226313" indent="-226313" defTabSz="905255">
              <a:spcBef>
                <a:spcPts val="900"/>
              </a:spcBef>
              <a:defRPr sz="2700"/>
            </a:pPr>
            <a:r>
              <a:t>Mini Vinnies to lead procession service</a:t>
            </a:r>
          </a:p>
          <a:p>
            <a:pPr marL="226313" indent="-226313" defTabSz="905255">
              <a:spcBef>
                <a:spcPts val="900"/>
              </a:spcBef>
              <a:defRPr sz="2700"/>
            </a:pPr>
            <a:r>
              <a:t>Where to start/end Hall or church</a:t>
            </a:r>
          </a:p>
          <a:p>
            <a:pPr marL="226313" indent="-226313" defTabSz="905255">
              <a:spcBef>
                <a:spcPts val="900"/>
              </a:spcBef>
              <a:defRPr sz="2700"/>
            </a:pPr>
            <a:r>
              <a:t>Direction of procession and order of year groups MiniVinnies to lead each group</a:t>
            </a:r>
          </a:p>
          <a:p>
            <a:pPr marL="226313" indent="-226313" defTabSz="905255">
              <a:spcBef>
                <a:spcPts val="900"/>
              </a:spcBef>
              <a:defRPr sz="2700"/>
            </a:pPr>
            <a:r>
              <a:t>Caitlin &amp; Finn to do crowning Finn hold the cushion with the crown and Caitlin to do crowning are they at the end or start of the procession -do they say anything</a:t>
            </a:r>
          </a:p>
          <a:p>
            <a:pPr marL="226313" indent="-226313" defTabSz="905255">
              <a:spcBef>
                <a:spcPts val="900"/>
              </a:spcBef>
              <a:defRPr sz="2700"/>
            </a:pPr>
            <a:r>
              <a:t>Say the rosary during procession? Sing hymns-which?</a:t>
            </a:r>
          </a:p>
          <a:p>
            <a:pPr marL="226313" indent="-226313" defTabSz="905255">
              <a:spcBef>
                <a:spcPts val="900"/>
              </a:spcBef>
              <a:defRPr sz="2700"/>
            </a:pPr>
            <a:r>
              <a:t>Y4 with prayer buddies in reception</a:t>
            </a:r>
          </a:p>
          <a:p>
            <a:pPr marL="226313" indent="-226313" defTabSz="905255">
              <a:spcBef>
                <a:spcPts val="900"/>
              </a:spcBef>
              <a:defRPr sz="2700"/>
            </a:pPr>
            <a:r>
              <a:t>Pupils to bring in flowers from home?</a:t>
            </a:r>
          </a:p>
          <a:p>
            <a:pPr marL="226313" indent="-226313" defTabSz="905255">
              <a:spcBef>
                <a:spcPts val="900"/>
              </a:spcBef>
              <a:defRPr sz="2700"/>
            </a:pPr>
            <a:r>
              <a:t>Go forth-Be like Mary </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156082"/>
      </a:accent1>
      <a:accent2>
        <a:srgbClr val="E97132"/>
      </a:accent2>
      <a:accent3>
        <a:srgbClr val="196B24"/>
      </a:accent3>
      <a:accent4>
        <a:srgbClr val="0F9ED5"/>
      </a:accent4>
      <a:accent5>
        <a:srgbClr val="A02B93"/>
      </a:accent5>
      <a:accent6>
        <a:srgbClr val="4EA72E"/>
      </a:accent6>
      <a:hlink>
        <a:srgbClr val="0000FF"/>
      </a:hlink>
      <a:folHlink>
        <a:srgbClr val="FF00FF"/>
      </a:folHlink>
    </a:clrScheme>
    <a:fontScheme name="Office Theme">
      <a:majorFont>
        <a:latin typeface="Helvetica"/>
        <a:ea typeface="Helvetica"/>
        <a:cs typeface="Helvetica"/>
      </a:majorFont>
      <a:minorFont>
        <a:latin typeface="Aptos"/>
        <a:ea typeface="Aptos"/>
        <a:cs typeface="Aptos"/>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156082"/>
      </a:accent1>
      <a:accent2>
        <a:srgbClr val="E97132"/>
      </a:accent2>
      <a:accent3>
        <a:srgbClr val="196B24"/>
      </a:accent3>
      <a:accent4>
        <a:srgbClr val="0F9ED5"/>
      </a:accent4>
      <a:accent5>
        <a:srgbClr val="A02B93"/>
      </a:accent5>
      <a:accent6>
        <a:srgbClr val="4EA72E"/>
      </a:accent6>
      <a:hlink>
        <a:srgbClr val="0000FF"/>
      </a:hlink>
      <a:folHlink>
        <a:srgbClr val="FF00FF"/>
      </a:folHlink>
    </a:clrScheme>
    <a:fontScheme name="Office Theme">
      <a:majorFont>
        <a:latin typeface="Helvetica"/>
        <a:ea typeface="Helvetica"/>
        <a:cs typeface="Helvetica"/>
      </a:majorFont>
      <a:minorFont>
        <a:latin typeface="Aptos"/>
        <a:ea typeface="Aptos"/>
        <a:cs typeface="Aptos"/>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