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52" y="3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91F4F-31CF-61A4-4477-4D7B82C79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1BD78F-BDA5-1616-489C-8AF4E0F32F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09CFED-D3EC-F61A-8A27-A98C42A89B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744A84-2C66-0200-2F8C-802A63432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39346D-CC98-8039-718A-90AFB2B91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645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29C83-82F6-2BDE-637A-395C2F440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FA041-CE9A-C961-75BB-4F7F29CED9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F6231C-E4AB-B44C-017D-5D4CBD89D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CA43C-0E9B-D381-A686-C1EEA7047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A1DC3E-1523-D17C-1802-C6712EBAA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64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80660-024A-A702-C17C-070078AF8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9106E6-F1F4-96FF-8158-70009A396B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C9B645-7A16-52C5-E1FD-73E8114E8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67579-5FB1-899B-1A97-14C279214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F36B86-9E88-504D-B79A-A26405E75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853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EFE55-3187-F6A5-8961-EC6D977FA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368143-543C-C42D-6A90-ED8567ECED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2B3657-3D46-C09A-3914-664D33DD73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8C3BA0-FC14-99C0-BDBA-BF9338138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831D11-BEE7-246B-FAB8-110EFE1BF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EBBF1F-C029-EBEC-6804-46DAAC97F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431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C85E1-DFAA-145C-744B-C044E6FF9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AAC2AC-7195-F3EB-D467-F3F2B6D2F3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44D7E7-65AC-AC57-F935-B85D7FEC38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ACFEEC-AF2C-84C6-1E68-0C1F57FEB5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9E1687-B187-4F8A-7FB7-E2542D28AF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B673C3-4821-5B83-2617-643034ED8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84681A-B1B3-5021-16B2-B9864F842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6A7B30-1FEE-45FD-5CAD-26DDF33B3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632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991C5-7C2C-ED69-5573-30374DC2C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1CD48F-DAD1-C02D-4DB9-3ECB3F6E9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1CF25A-3F1C-3E91-4DCC-AD3FC8FA5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BE3084-A029-49C7-24B2-821C9EAF3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030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BDF196-EF68-7524-A9AF-8AEBFAF2B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481F1C-4D25-00CB-DC56-16C2C4803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E7DCC9-9DD6-B138-643F-78B8BD934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472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6E5B3-326B-9BA7-ECD3-085F0254A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7FAE0-2965-5828-6355-EBB375CC2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2E4ED9-D0D5-7806-4A22-22496574BD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A863F4-7452-E445-51B5-B10265A73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019CA3-BF0F-C5C3-323E-345D51763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FA0FDF-0E36-51FB-5778-4560F0127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210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7971D-F397-6EC7-1020-0A467037D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C12A01-C201-40D3-5584-4E128D8230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341C76-C87B-FB75-072B-2002CE8F2F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CDF86C-D18F-0DDB-128E-133DEE654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C2C5B5-15E9-18CA-67B1-58096CBE9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ACFD8F-7876-CB47-8865-6A6D3CC8C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777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84A49-4FDB-CB05-3E2D-C9C7C1D71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ACD4E7-ADFB-6C6F-65D0-B1C5752B9D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5FACE5-F3A1-190D-7044-2CE132ABA5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4E6B89-B271-9180-6E66-882F32F75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CE2DB2-6410-CCC3-1A5A-68A2FDFD1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905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058EBA-5282-7E71-AD61-C012268E79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DA87A0-A974-9F19-FDCF-1E0CECCA4A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3E8DC-69E3-E360-FAB2-22897BEB5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E28E90-402B-2679-1BBC-E5A579E35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734840-EE84-9050-06AB-E72124C8D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897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29287F-2AD2-C8B9-88AE-10BD55A6F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67797F-BC70-DEAA-6513-F16FB80AEC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D20EB-CB88-C485-212A-304632316A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349242-696B-8FE7-D1C1-BA1D4F6F5F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EAD68D-EC2B-2D03-2391-971D1D3FB2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365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A3AEFAE-1A8A-85FE-221F-5431D2E4A5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2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326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l.hall1A@outlook.com</dc:creator>
  <cp:lastModifiedBy>l.hall1A@outlook.com</cp:lastModifiedBy>
  <cp:revision>2</cp:revision>
  <dcterms:created xsi:type="dcterms:W3CDTF">2022-06-05T14:44:42Z</dcterms:created>
  <dcterms:modified xsi:type="dcterms:W3CDTF">2022-06-05T14:50:31Z</dcterms:modified>
</cp:coreProperties>
</file>