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2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41" autoAdjust="0"/>
  </p:normalViewPr>
  <p:slideViewPr>
    <p:cSldViewPr snapToGrid="0">
      <p:cViewPr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20/08/2021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6: Spring 1 – Doctor Who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318021"/>
              </p:ext>
            </p:extLst>
          </p:nvPr>
        </p:nvGraphicFramePr>
        <p:xfrm>
          <a:off x="166161" y="583191"/>
          <a:ext cx="4954479" cy="6044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580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3214899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7029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91937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Found sound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Sounds found in the ‘natural’ world or made from non-musical objects to make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90347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Graphic score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A visual representation of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97988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Melody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Another word for ‘tune’. A musical sentence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84633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Orchestrate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Choose which instruments perform which parts of the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84633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Ostinato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A repeating (Often rhythmic) pattern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  <a:tr h="84633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Loop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latin typeface="Comic Sans MS" panose="030F0702030302020204" pitchFamily="66" charset="0"/>
                        </a:rPr>
                        <a:t>A sound that is played continuously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7200686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E324C4FC-DE4F-435E-97B7-0DDDE70CC3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637"/>
          <a:stretch/>
        </p:blipFill>
        <p:spPr>
          <a:xfrm>
            <a:off x="5432661" y="583191"/>
            <a:ext cx="2431180" cy="2797462"/>
          </a:xfrm>
          <a:prstGeom prst="rect">
            <a:avLst/>
          </a:prstGeom>
        </p:spPr>
      </p:pic>
      <p:pic>
        <p:nvPicPr>
          <p:cNvPr id="28" name="Picture 3" descr="DD dr who graphic score kids 2 - DeliaDerbyshireDay">
            <a:extLst>
              <a:ext uri="{FF2B5EF4-FFF2-40B4-BE49-F238E27FC236}">
                <a16:creationId xmlns:a16="http://schemas.microsoft.com/office/drawing/2014/main" id="{1CB50FED-122F-470A-ABDF-EA3C1FD4F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060" y="503934"/>
            <a:ext cx="2034539" cy="232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A6B9B3-A36F-4C5A-B898-50C2F8698ED5}"/>
              </a:ext>
            </a:extLst>
          </p:cNvPr>
          <p:cNvSpPr txBox="1"/>
          <p:nvPr/>
        </p:nvSpPr>
        <p:spPr>
          <a:xfrm>
            <a:off x="9760820" y="2823963"/>
            <a:ext cx="2431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Graphic Score Example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889F16C-7F26-4733-BAC8-B3A033A3139F}"/>
              </a:ext>
            </a:extLst>
          </p:cNvPr>
          <p:cNvSpPr txBox="1"/>
          <p:nvPr/>
        </p:nvSpPr>
        <p:spPr>
          <a:xfrm>
            <a:off x="7863841" y="592635"/>
            <a:ext cx="20345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Delia Derbyshire</a:t>
            </a:r>
          </a:p>
          <a:p>
            <a:r>
              <a:rPr lang="en-GB" dirty="0">
                <a:latin typeface="Comic Sans MS" panose="030F0702030302020204" pitchFamily="66" charset="0"/>
              </a:rPr>
              <a:t>Composer of electronic music. Her most famous composition is the Doctor Who theme tune.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23B3A4-4716-42FA-9FA8-E6D4080F89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00" b="22829"/>
          <a:stretch/>
        </p:blipFill>
        <p:spPr>
          <a:xfrm>
            <a:off x="6648251" y="3477348"/>
            <a:ext cx="3666369" cy="3181522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90F04FA-89AD-4D94-B1FD-3FDCB305393C}"/>
              </a:ext>
            </a:extLst>
          </p:cNvPr>
          <p:cNvCxnSpPr/>
          <p:nvPr/>
        </p:nvCxnSpPr>
        <p:spPr>
          <a:xfrm flipH="1" flipV="1">
            <a:off x="8621486" y="3707842"/>
            <a:ext cx="2354924" cy="24116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B9343D0-D258-44EC-B2AB-7025AC0FCC0E}"/>
              </a:ext>
            </a:extLst>
          </p:cNvPr>
          <p:cNvCxnSpPr>
            <a:cxnSpLocks/>
          </p:cNvCxnSpPr>
          <p:nvPr/>
        </p:nvCxnSpPr>
        <p:spPr>
          <a:xfrm flipV="1">
            <a:off x="6169688" y="3707842"/>
            <a:ext cx="535230" cy="42203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D2178E7-EA9C-43ED-B09B-6A07C32C187F}"/>
              </a:ext>
            </a:extLst>
          </p:cNvPr>
          <p:cNvCxnSpPr>
            <a:cxnSpLocks/>
          </p:cNvCxnSpPr>
          <p:nvPr/>
        </p:nvCxnSpPr>
        <p:spPr>
          <a:xfrm flipV="1">
            <a:off x="6169688" y="4595830"/>
            <a:ext cx="581335" cy="56834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D8EB54FF-D3B6-4FD1-90BE-84082C398312}"/>
              </a:ext>
            </a:extLst>
          </p:cNvPr>
          <p:cNvCxnSpPr>
            <a:cxnSpLocks/>
          </p:cNvCxnSpPr>
          <p:nvPr/>
        </p:nvCxnSpPr>
        <p:spPr>
          <a:xfrm flipH="1" flipV="1">
            <a:off x="7229586" y="5164179"/>
            <a:ext cx="3331232" cy="32222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3496B919-E630-417A-A61B-683179E9A004}"/>
              </a:ext>
            </a:extLst>
          </p:cNvPr>
          <p:cNvSpPr txBox="1"/>
          <p:nvPr/>
        </p:nvSpPr>
        <p:spPr>
          <a:xfrm>
            <a:off x="5071963" y="4067979"/>
            <a:ext cx="1679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Add audio and save work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FE96FF2-EBCF-41D4-8AB5-412C183CCD40}"/>
              </a:ext>
            </a:extLst>
          </p:cNvPr>
          <p:cNvSpPr txBox="1"/>
          <p:nvPr/>
        </p:nvSpPr>
        <p:spPr>
          <a:xfrm>
            <a:off x="5039491" y="5107255"/>
            <a:ext cx="1679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Cut out unwanted audio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F4DE526-4ADA-4605-89C6-B9A12A0DC8D7}"/>
              </a:ext>
            </a:extLst>
          </p:cNvPr>
          <p:cNvSpPr txBox="1"/>
          <p:nvPr/>
        </p:nvSpPr>
        <p:spPr>
          <a:xfrm>
            <a:off x="10331539" y="4011055"/>
            <a:ext cx="1679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Manipulate sounds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DF09425-3424-4BD0-B35A-35E82C9269B1}"/>
              </a:ext>
            </a:extLst>
          </p:cNvPr>
          <p:cNvSpPr txBox="1"/>
          <p:nvPr/>
        </p:nvSpPr>
        <p:spPr>
          <a:xfrm>
            <a:off x="10459953" y="5497935"/>
            <a:ext cx="1679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Listen to one sound at a time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EBD1977-C3F9-466B-8E9F-66A1D107B62B}"/>
              </a:ext>
            </a:extLst>
          </p:cNvPr>
          <p:cNvSpPr txBox="1"/>
          <p:nvPr/>
        </p:nvSpPr>
        <p:spPr>
          <a:xfrm>
            <a:off x="7596741" y="3059668"/>
            <a:ext cx="2431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Audacity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110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Miss A Page (stjonfsh)</cp:lastModifiedBy>
  <cp:revision>56</cp:revision>
  <dcterms:created xsi:type="dcterms:W3CDTF">2020-01-16T09:05:25Z</dcterms:created>
  <dcterms:modified xsi:type="dcterms:W3CDTF">2021-08-20T16:52:43Z</dcterms:modified>
</cp:coreProperties>
</file>