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1DC5931-8AF8-4D37-A544-A7E6E0342AF9}" v="4" dt="2021-09-19T21:10:35.01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ebecca Love" userId="1cc4a39383bd1ed9" providerId="LiveId" clId="{71DC5931-8AF8-4D37-A544-A7E6E0342AF9}"/>
    <pc:docChg chg="custSel modSld">
      <pc:chgData name="Rebecca Love" userId="1cc4a39383bd1ed9" providerId="LiveId" clId="{71DC5931-8AF8-4D37-A544-A7E6E0342AF9}" dt="2021-09-19T21:11:12.321" v="35" actId="1076"/>
      <pc:docMkLst>
        <pc:docMk/>
      </pc:docMkLst>
      <pc:sldChg chg="addSp modSp mod">
        <pc:chgData name="Rebecca Love" userId="1cc4a39383bd1ed9" providerId="LiveId" clId="{71DC5931-8AF8-4D37-A544-A7E6E0342AF9}" dt="2021-09-19T21:11:12.321" v="35" actId="1076"/>
        <pc:sldMkLst>
          <pc:docMk/>
          <pc:sldMk cId="4188122948" sldId="256"/>
        </pc:sldMkLst>
        <pc:spChg chg="add mod">
          <ac:chgData name="Rebecca Love" userId="1cc4a39383bd1ed9" providerId="LiveId" clId="{71DC5931-8AF8-4D37-A544-A7E6E0342AF9}" dt="2021-09-19T21:11:12.321" v="35" actId="1076"/>
          <ac:spMkLst>
            <pc:docMk/>
            <pc:sldMk cId="4188122948" sldId="256"/>
            <ac:spMk id="11" creationId="{6EBE22F9-9CD0-4A02-A3E8-4999CE52BBF7}"/>
          </ac:spMkLst>
        </pc:spChg>
        <pc:spChg chg="mod">
          <ac:chgData name="Rebecca Love" userId="1cc4a39383bd1ed9" providerId="LiveId" clId="{71DC5931-8AF8-4D37-A544-A7E6E0342AF9}" dt="2021-09-19T21:10:14.608" v="3" actId="1076"/>
          <ac:spMkLst>
            <pc:docMk/>
            <pc:sldMk cId="4188122948" sldId="256"/>
            <ac:spMk id="16" creationId="{B098F687-C633-48E2-9D0D-42DA65B58322}"/>
          </ac:spMkLst>
        </pc:spChg>
        <pc:graphicFrameChg chg="mod">
          <ac:chgData name="Rebecca Love" userId="1cc4a39383bd1ed9" providerId="LiveId" clId="{71DC5931-8AF8-4D37-A544-A7E6E0342AF9}" dt="2021-09-19T21:10:01.206" v="0" actId="1076"/>
          <ac:graphicFrameMkLst>
            <pc:docMk/>
            <pc:sldMk cId="4188122948" sldId="256"/>
            <ac:graphicFrameMk id="14" creationId="{D27D30FD-3830-4B7A-8BDF-BBED1CA70990}"/>
          </ac:graphicFrameMkLst>
        </pc:graphicFrameChg>
        <pc:picChg chg="mod">
          <ac:chgData name="Rebecca Love" userId="1cc4a39383bd1ed9" providerId="LiveId" clId="{71DC5931-8AF8-4D37-A544-A7E6E0342AF9}" dt="2021-09-19T21:10:06.151" v="1" actId="1076"/>
          <ac:picMkLst>
            <pc:docMk/>
            <pc:sldMk cId="4188122948" sldId="256"/>
            <ac:picMk id="5" creationId="{ACCD602D-65A3-4AD7-B678-5983BB242095}"/>
          </ac:picMkLst>
        </pc:picChg>
        <pc:picChg chg="mod">
          <ac:chgData name="Rebecca Love" userId="1cc4a39383bd1ed9" providerId="LiveId" clId="{71DC5931-8AF8-4D37-A544-A7E6E0342AF9}" dt="2021-09-19T21:11:02.017" v="33" actId="1076"/>
          <ac:picMkLst>
            <pc:docMk/>
            <pc:sldMk cId="4188122948" sldId="256"/>
            <ac:picMk id="10" creationId="{56AE9046-12F2-4288-9B03-17AB4D8ECBA9}"/>
          </ac:picMkLst>
        </pc:picChg>
        <pc:picChg chg="mod">
          <ac:chgData name="Rebecca Love" userId="1cc4a39383bd1ed9" providerId="LiveId" clId="{71DC5931-8AF8-4D37-A544-A7E6E0342AF9}" dt="2021-09-19T21:10:08.736" v="2" actId="1076"/>
          <ac:picMkLst>
            <pc:docMk/>
            <pc:sldMk cId="4188122948" sldId="256"/>
            <ac:picMk id="15" creationId="{66475EAB-857A-4971-9A65-D547CE93BD05}"/>
          </ac:picMkLst>
        </pc:picChg>
        <pc:picChg chg="mod">
          <ac:chgData name="Rebecca Love" userId="1cc4a39383bd1ed9" providerId="LiveId" clId="{71DC5931-8AF8-4D37-A544-A7E6E0342AF9}" dt="2021-09-19T21:10:23.900" v="6" actId="1076"/>
          <ac:picMkLst>
            <pc:docMk/>
            <pc:sldMk cId="4188122948" sldId="256"/>
            <ac:picMk id="1028" creationId="{A729E4A6-6894-4411-9DFC-CC9514672025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B21734-12B4-469F-B5B2-4B3F85956C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0A870AB-7D3A-4309-B6A2-8793AA26E9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AAFDF3-CFDB-4D29-A025-152BA1210F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1F640-B855-4CCD-9124-10E9FA60ACB9}" type="datetimeFigureOut">
              <a:rPr lang="en-GB" smtClean="0"/>
              <a:t>19/09/2021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6F6BED-C0DB-4C63-BCC4-83C92B1F91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2A3D5D-478E-4DE2-912B-A038D1DF45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73135-82BB-4713-809B-A3A1D5BF32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032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4F0281-9218-4CA8-910C-4658EECA1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05FFF2-0B97-4BFF-8FBE-922336DEFE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5F7EE0-68FE-4AC5-BC5B-3FBF62EE8A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1F640-B855-4CCD-9124-10E9FA60ACB9}" type="datetimeFigureOut">
              <a:rPr lang="en-GB" smtClean="0"/>
              <a:t>19/09/2021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A031DC-4546-46C6-9528-1035B68B8E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44952C-078A-4FAB-9636-BCB1F93699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73135-82BB-4713-809B-A3A1D5BF32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20438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69A2B6-6748-4F38-934D-32C19AACE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8D64A6-4A71-4423-B8B1-52F4976859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36511A-FD85-42A9-B44B-60B5909871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1F640-B855-4CCD-9124-10E9FA60ACB9}" type="datetimeFigureOut">
              <a:rPr lang="en-GB" smtClean="0"/>
              <a:t>19/09/2021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A232AB-85A6-4F60-987A-62ADAFD948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13E7F3-B132-4749-A62E-AA562A2AEC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73135-82BB-4713-809B-A3A1D5BF32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8920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25E6B5-4FA3-44CF-972A-C826B75843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DB1D38-F141-4058-94D8-2DF808BA141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3CD105-0B87-4085-83CF-1BFE215559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650277-40F0-4E0F-88D5-0F61D0ED46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1F640-B855-4CCD-9124-10E9FA60ACB9}" type="datetimeFigureOut">
              <a:rPr lang="en-GB" smtClean="0"/>
              <a:t>19/09/2021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B92A36-05E7-4E62-AC54-8D73781486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8EF882-294E-4704-ACF6-7F69DC117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73135-82BB-4713-809B-A3A1D5BF32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1704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DE8D44-E872-40B1-96B3-3C9473D4C6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D283D7-46AF-414C-A310-A3ACA8E9D2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D5F4904-E400-4FB1-88B3-9224DB8379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E30673D-9DF7-4B64-BD38-22D061BD360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7579D3F-58DD-4DC1-A4B5-E913A91E344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F69F312-14A1-42CA-9EBE-A94E0FC8CF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1F640-B855-4CCD-9124-10E9FA60ACB9}" type="datetimeFigureOut">
              <a:rPr lang="en-GB" smtClean="0"/>
              <a:t>19/09/2021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87E895B-9061-46A6-A4FB-8280A3E35C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CCF2BC4-AA5E-4717-ABC6-A829ACBB18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73135-82BB-4713-809B-A3A1D5BF32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30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855281-8EB3-4DEF-9984-591989ACCC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74731CE-C8C9-4BDA-B100-41CD3FE132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1F640-B855-4CCD-9124-10E9FA60ACB9}" type="datetimeFigureOut">
              <a:rPr lang="en-GB" smtClean="0"/>
              <a:t>19/09/2021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84D03BB-43D9-45C5-9D0A-2189B6D5B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95E5CCA-D96E-43AF-896A-F65F9F9FA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73135-82BB-4713-809B-A3A1D5BF32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34226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43CD284-B648-4137-91D4-4E91F98431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1F640-B855-4CCD-9124-10E9FA60ACB9}" type="datetimeFigureOut">
              <a:rPr lang="en-GB" smtClean="0"/>
              <a:t>19/09/2021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F7B1574-2471-43CA-B3B6-9C11ABA80D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E2A178-3BDC-4D4A-BE2F-7A78357FA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73135-82BB-4713-809B-A3A1D5BF32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7322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65A360-C5D3-4F2C-8E26-5709E7C604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FAEB4A-DCB9-4B94-9A13-B6BF2B2D19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819406-614A-41B4-8313-D3E2A39ABD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48B061-04C1-42E6-BA08-21100652D4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1F640-B855-4CCD-9124-10E9FA60ACB9}" type="datetimeFigureOut">
              <a:rPr lang="en-GB" smtClean="0"/>
              <a:t>19/09/2021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089139-BB0E-4EFF-81E3-47B15DA8DB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F8EDEF-A72D-4676-A2D3-0369DEC60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73135-82BB-4713-809B-A3A1D5BF32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74179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315FE5-A6C0-45B4-BBD4-8F7F519C58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B76A6E-79C1-45C3-B882-18E8BCBC112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B8EDA42-77F4-4614-AB7F-2EFE52E0EE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2BDEBA-3D9A-4A76-B84A-27E0507B21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1F640-B855-4CCD-9124-10E9FA60ACB9}" type="datetimeFigureOut">
              <a:rPr lang="en-GB" smtClean="0"/>
              <a:t>19/09/2021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A761ED-6894-4477-8019-5B67546AE1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DD931E-AB81-46E8-84E6-45BEF5774C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73135-82BB-4713-809B-A3A1D5BF32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50888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133C71-14A7-4C1F-8DFB-7B1FB3DDF3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EDAEC6-8A06-44BA-9F9D-3809127267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7842DB-BB51-43BA-87FA-A6B266C414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1F640-B855-4CCD-9124-10E9FA60ACB9}" type="datetimeFigureOut">
              <a:rPr lang="en-GB" smtClean="0"/>
              <a:t>19/09/2021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5F0D4B-4906-4BA6-97DB-932881BFEE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9E2C18-C3DF-4F35-B516-40047D898D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73135-82BB-4713-809B-A3A1D5BF32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17076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28FEEFF-83FD-4488-A48C-6F63ABD0FC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8A89E8-C32E-4D63-9AF5-44541EA00F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93E9AB-8AE2-49C1-88B4-D3C9C4395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1F640-B855-4CCD-9124-10E9FA60ACB9}" type="datetimeFigureOut">
              <a:rPr lang="en-GB" smtClean="0"/>
              <a:t>19/09/2021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406E4-5516-42DF-9437-CC355F4E65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C5AAEE-196E-4447-9B02-842E5D3DAF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73135-82BB-4713-809B-A3A1D5BF32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34577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7EBBECC-8631-493C-BC01-9065C259B1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0684BD-E37F-48DF-BF54-654A2B64F7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D10F94-2A03-406A-AD38-82FCB2E484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81F640-B855-4CCD-9124-10E9FA60ACB9}" type="datetimeFigureOut">
              <a:rPr lang="en-GB" smtClean="0"/>
              <a:t>19/09/2021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ADC8FA-40BA-40E3-B466-2707E4A8D2E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BF57D8-6E16-4D3E-827D-2EFF6FEFAB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C73135-82BB-4713-809B-A3A1D5BF32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38844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CCD602D-65A3-4AD7-B678-5983BB24209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543" t="62553" r="36010" b="13050"/>
          <a:stretch/>
        </p:blipFill>
        <p:spPr>
          <a:xfrm>
            <a:off x="279595" y="3628517"/>
            <a:ext cx="4942855" cy="247142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2B9DA70-8E14-4FC1-A240-A4598455906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426" t="48227" r="37845" b="12199"/>
          <a:stretch/>
        </p:blipFill>
        <p:spPr>
          <a:xfrm>
            <a:off x="9037028" y="598364"/>
            <a:ext cx="3016779" cy="251248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6AE9046-12F2-4288-9B03-17AB4D8ECBA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6633" t="17319" r="36638" b="9271"/>
          <a:stretch/>
        </p:blipFill>
        <p:spPr>
          <a:xfrm>
            <a:off x="9737596" y="3192010"/>
            <a:ext cx="1882285" cy="2907934"/>
          </a:xfrm>
          <a:prstGeom prst="rect">
            <a:avLst/>
          </a:prstGeom>
        </p:spPr>
      </p:pic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27D30FD-3830-4B7A-8BDF-BBED1CA709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8635101"/>
              </p:ext>
            </p:extLst>
          </p:nvPr>
        </p:nvGraphicFramePr>
        <p:xfrm>
          <a:off x="395790" y="1392108"/>
          <a:ext cx="8430773" cy="2089087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921592">
                  <a:extLst>
                    <a:ext uri="{9D8B030D-6E8A-4147-A177-3AD203B41FA5}">
                      <a16:colId xmlns:a16="http://schemas.microsoft.com/office/drawing/2014/main" val="810827967"/>
                    </a:ext>
                  </a:extLst>
                </a:gridCol>
                <a:gridCol w="6509181">
                  <a:extLst>
                    <a:ext uri="{9D8B030D-6E8A-4147-A177-3AD203B41FA5}">
                      <a16:colId xmlns:a16="http://schemas.microsoft.com/office/drawing/2014/main" val="241979449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GB" sz="1200" b="1" kern="1800" dirty="0">
                          <a:effectLst/>
                          <a:latin typeface="Comic Sans MS" panose="030F0702030302020204" pitchFamily="66" charset="0"/>
                        </a:rPr>
                        <a:t>Key Vocabulary </a:t>
                      </a:r>
                      <a:endParaRPr lang="en-GB" sz="1200" b="1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GB" sz="1200" b="1" dirty="0">
                          <a:effectLst/>
                          <a:latin typeface="Comic Sans MS" panose="030F0702030302020204" pitchFamily="66" charset="0"/>
                        </a:rPr>
                        <a:t>Definition</a:t>
                      </a:r>
                      <a:endParaRPr lang="en-GB" sz="1200" b="1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282356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GB" sz="1000" kern="1800" dirty="0">
                          <a:effectLst/>
                          <a:latin typeface="Comic Sans MS" panose="030F0702030302020204" pitchFamily="66" charset="0"/>
                        </a:rPr>
                        <a:t>Five Pillars of Islam</a:t>
                      </a:r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endParaRPr lang="en-GB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</a:rPr>
                        <a:t>The five obligations that every Muslim must satisfy to live a good and responsible life according to Islam.</a:t>
                      </a:r>
                      <a:endParaRPr lang="en-GB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320798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GB" sz="1000">
                          <a:effectLst/>
                          <a:latin typeface="Comic Sans MS" panose="030F0702030302020204" pitchFamily="66" charset="0"/>
                        </a:rPr>
                        <a:t>Muhammad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</a:rPr>
                        <a:t>The founder of Islam and the proclaimer of the </a:t>
                      </a:r>
                      <a:r>
                        <a:rPr lang="en-GB" sz="1000" dirty="0" err="1">
                          <a:effectLst/>
                          <a:latin typeface="Comic Sans MS" panose="030F0702030302020204" pitchFamily="66" charset="0"/>
                        </a:rPr>
                        <a:t>Qurʾān</a:t>
                      </a:r>
                      <a:endParaRPr lang="en-GB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4706679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GB" sz="1000">
                          <a:effectLst/>
                          <a:latin typeface="Comic Sans MS" panose="030F0702030302020204" pitchFamily="66" charset="0"/>
                        </a:rPr>
                        <a:t>Caliph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GB" sz="1000">
                          <a:effectLst/>
                          <a:latin typeface="Comic Sans MS" panose="030F0702030302020204" pitchFamily="66" charset="0"/>
                        </a:rPr>
                        <a:t>A successor of Muhammad; the leader of Islam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3994014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GB" sz="1000">
                          <a:effectLst/>
                          <a:latin typeface="Comic Sans MS" panose="030F0702030302020204" pitchFamily="66" charset="0"/>
                        </a:rPr>
                        <a:t>Qur’an 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GB" sz="1000">
                          <a:effectLst/>
                          <a:latin typeface="Comic Sans MS" panose="030F0702030302020204" pitchFamily="66" charset="0"/>
                        </a:rPr>
                        <a:t>The central religious text of Islam, believed by Muslims to be a revelation from God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9101698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GB" sz="1000">
                          <a:effectLst/>
                          <a:latin typeface="Comic Sans MS" panose="030F0702030302020204" pitchFamily="66" charset="0"/>
                        </a:rPr>
                        <a:t>Allah 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000">
                          <a:effectLst/>
                          <a:latin typeface="Comic Sans MS" panose="030F0702030302020204" pitchFamily="66" charset="0"/>
                        </a:rPr>
                        <a:t>The name of God for Muslims  </a:t>
                      </a:r>
                      <a:endParaRPr lang="en-GB" sz="1000">
                        <a:latin typeface="Comic Sans MS" panose="030F0702030302020204" pitchFamily="66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8214937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</a:rPr>
                        <a:t>Mecca </a:t>
                      </a:r>
                      <a:endParaRPr lang="en-GB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</a:rPr>
                        <a:t>A city in Saudi Arabia, which is the holiest city in Islam because the </a:t>
                      </a:r>
                      <a:r>
                        <a:rPr lang="en-GB" sz="1000" u="none" strike="noStrike" dirty="0">
                          <a:effectLst/>
                          <a:latin typeface="Comic Sans MS" panose="030F0702030302020204" pitchFamily="66" charset="0"/>
                        </a:rPr>
                        <a:t>Prophet</a:t>
                      </a:r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</a:rPr>
                        <a:t> Mohammed was born there. All </a:t>
                      </a:r>
                      <a:r>
                        <a:rPr lang="en-GB" sz="1000" u="none" strike="noStrike" dirty="0">
                          <a:effectLst/>
                          <a:latin typeface="Comic Sans MS" panose="030F0702030302020204" pitchFamily="66" charset="0"/>
                        </a:rPr>
                        <a:t>Muslims</a:t>
                      </a:r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r>
                        <a:rPr lang="en-GB" sz="1000" u="none" strike="noStrike" dirty="0">
                          <a:effectLst/>
                          <a:latin typeface="Comic Sans MS" panose="030F0702030302020204" pitchFamily="66" charset="0"/>
                        </a:rPr>
                        <a:t>face</a:t>
                      </a:r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</a:rPr>
                        <a:t> towards Mecca when they </a:t>
                      </a:r>
                      <a:r>
                        <a:rPr lang="en-GB" sz="1000" u="none" strike="noStrike" dirty="0">
                          <a:effectLst/>
                          <a:latin typeface="Comic Sans MS" panose="030F0702030302020204" pitchFamily="66" charset="0"/>
                        </a:rPr>
                        <a:t>pray</a:t>
                      </a:r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</a:rPr>
                        <a:t>.</a:t>
                      </a:r>
                      <a:endParaRPr lang="en-GB" sz="1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323793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GB" sz="1000">
                          <a:effectLst/>
                          <a:latin typeface="Comic Sans MS" panose="030F0702030302020204" pitchFamily="66" charset="0"/>
                        </a:rPr>
                        <a:t>Mosque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GB" sz="1000">
                          <a:effectLst/>
                          <a:latin typeface="Comic Sans MS" panose="030F0702030302020204" pitchFamily="66" charset="0"/>
                        </a:rPr>
                        <a:t>A place of worship for Muslims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290694334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GB" sz="1000">
                          <a:effectLst/>
                          <a:latin typeface="Comic Sans MS" panose="030F0702030302020204" pitchFamily="66" charset="0"/>
                        </a:rPr>
                        <a:t>Pilgrimage (hajj in Arabic)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GB" sz="1000">
                          <a:effectLst/>
                          <a:latin typeface="Comic Sans MS" panose="030F0702030302020204" pitchFamily="66" charset="0"/>
                        </a:rPr>
                        <a:t>A journey undertaken for a religious purpose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273802178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</a:rPr>
                        <a:t>Ramadan, n. </a:t>
                      </a:r>
                      <a:endParaRPr lang="en-GB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</a:rPr>
                        <a:t>A holy month in the Islamic calendar when Muslims fast from sunrise to sunset</a:t>
                      </a:r>
                      <a:endParaRPr lang="en-GB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2958017922"/>
                  </a:ext>
                </a:extLst>
              </a:tr>
            </a:tbl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66475EAB-857A-4971-9A65-D547CE93BD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81048" y="4383464"/>
            <a:ext cx="2293222" cy="1291084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B098F687-C633-48E2-9D0D-42DA65B58322}"/>
              </a:ext>
            </a:extLst>
          </p:cNvPr>
          <p:cNvSpPr txBox="1"/>
          <p:nvPr/>
        </p:nvSpPr>
        <p:spPr>
          <a:xfrm>
            <a:off x="5081048" y="5674548"/>
            <a:ext cx="216918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i="1" dirty="0">
                <a:latin typeface="Comic Sans MS" panose="030F0702030302020204" pitchFamily="66" charset="0"/>
              </a:rPr>
              <a:t>Muhammad in Arabic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13DD8BE-E784-4CF6-B928-21E94082C4D9}"/>
              </a:ext>
            </a:extLst>
          </p:cNvPr>
          <p:cNvSpPr txBox="1"/>
          <p:nvPr/>
        </p:nvSpPr>
        <p:spPr>
          <a:xfrm>
            <a:off x="375277" y="772998"/>
            <a:ext cx="55918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Early Islamic Civilisation</a:t>
            </a:r>
          </a:p>
        </p:txBody>
      </p:sp>
      <p:pic>
        <p:nvPicPr>
          <p:cNvPr id="1028" name="Picture 4" descr="See the source image">
            <a:extLst>
              <a:ext uri="{FF2B5EF4-FFF2-40B4-BE49-F238E27FC236}">
                <a16:creationId xmlns:a16="http://schemas.microsoft.com/office/drawing/2014/main" id="{A729E4A6-6894-4411-9DFC-CC95146720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4270" y="3628517"/>
            <a:ext cx="1694553" cy="2290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C5C1D15C-8838-45E5-84A0-C3C5B30A1FBF}"/>
              </a:ext>
            </a:extLst>
          </p:cNvPr>
          <p:cNvSpPr txBox="1"/>
          <p:nvPr/>
        </p:nvSpPr>
        <p:spPr>
          <a:xfrm>
            <a:off x="0" y="0"/>
            <a:ext cx="12264272" cy="677108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Our Knowledge Organiser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EBE22F9-9CD0-4A02-A3E8-4999CE52BBF7}"/>
              </a:ext>
            </a:extLst>
          </p:cNvPr>
          <p:cNvSpPr txBox="1"/>
          <p:nvPr/>
        </p:nvSpPr>
        <p:spPr>
          <a:xfrm>
            <a:off x="7811016" y="5930667"/>
            <a:ext cx="82105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i="1" dirty="0">
                <a:latin typeface="Comic Sans MS" panose="030F0702030302020204" pitchFamily="66" charset="0"/>
              </a:rPr>
              <a:t>Qur’an</a:t>
            </a:r>
          </a:p>
        </p:txBody>
      </p:sp>
    </p:spTree>
    <p:extLst>
      <p:ext uri="{BB962C8B-B14F-4D97-AF65-F5344CB8AC3E}">
        <p14:creationId xmlns:p14="http://schemas.microsoft.com/office/powerpoint/2010/main" val="41881229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670</TotalTime>
  <Words>150</Words>
  <Application>Microsoft Office PowerPoint</Application>
  <PresentationFormat>Widescreen</PresentationFormat>
  <Paragraphs>24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Love</dc:creator>
  <cp:lastModifiedBy>Rebecca Love</cp:lastModifiedBy>
  <cp:revision>1</cp:revision>
  <dcterms:created xsi:type="dcterms:W3CDTF">2021-09-13T09:16:54Z</dcterms:created>
  <dcterms:modified xsi:type="dcterms:W3CDTF">2021-09-19T21:11:26Z</dcterms:modified>
</cp:coreProperties>
</file>