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3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comments/comment1.xml" ContentType="application/vnd.openxmlformats-officedocument.presentationml.comment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ss A Page (stjonfsh)" initials="MAP(" lastIdx="1" clrIdx="0">
    <p:extLst>
      <p:ext uri="{19B8F6BF-5375-455C-9EA6-DF929625EA0E}">
        <p15:presenceInfo xmlns:p15="http://schemas.microsoft.com/office/powerpoint/2012/main" userId="Miss A Page (stjonfsh)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1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commentAuthors" Target="commentAuthors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1-05-21T10:21:25.377" idx="1">
    <p:pos x="2685" y="-690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9A3EA0-C283-4858-B6DD-1789E44636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6642D18-24C3-434E-9DAF-D267B404261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1CA7EE-C043-4DB7-B02B-3BE35F72C8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9EE0CC-204D-427D-9729-29E4A4724A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1146D9-FEE2-4407-86FB-3D87855824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54759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0ECD6D-4D24-4BD1-86EA-29CD8CDBB7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67D63F-47FE-49D8-873B-7AAE436533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9FDE6B-0DCE-4280-B276-6824941887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831E16-3B3F-4EAF-9B19-7AD9DB41E0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704178-15FA-4616-9CFA-187B48B707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38483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8A57A8-4F88-4DB2-8A55-5C301862D9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78469B-06A4-4573-A9EF-140718BB55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386697-F835-4234-9266-1B012E3F6A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503071-C278-4124-B6D6-B440CEAC68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065F7D-1A3E-42A5-B3DA-2BB9C611DF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43942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E14C76-F212-4B69-947E-EA3B22A04D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4F9B10-50B9-4487-8D88-2F9B4A8A4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E4A5BEC-529D-4C89-95C1-FA4D440525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78371E-2ABB-4830-9A5E-D6EFB44F2E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ABD5AC8-CAD6-4086-AF7E-77A0699077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6A5AC4B-6491-409E-A819-1D93D778CE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56644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3E37EA-819F-43A5-96FC-C46B4E49B0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1A2E3B-7551-4C04-A71C-4A8E1B5608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B39CCE1-3745-4109-9364-78241422D7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581653C-9827-4E47-B4ED-2524F3361F0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960E9FB-373C-4B50-BE41-CF880F8CF92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9418C62-46C3-4966-A3CF-D73636F423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102974A-D8FB-4D65-B3D1-915FDBA594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C08BE80-CD57-405F-8927-203508ECB9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92748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F9AE67-0369-4276-8C88-FB137AB253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6F14977-D0C4-4734-96F4-71BD34ACB1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AC19F26-5A03-4CF2-B0ED-FEEBD2DCFC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5238963-6111-44D5-8D17-496FA764D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16782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3997132-BB6F-453F-8A01-4B29E80580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FF13258-CEDA-403E-B3FA-7D83564E41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DA6F03-87E7-4E59-90E5-57DBECB112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37597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0988E-8527-4974-B2CB-7A58F1208E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5DE4A2-669B-463C-A031-5B60EBBC53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8558A96-8CD2-4D55-8A4B-E8EF420980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C177A30-1909-495B-A7C2-7D009C5320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02ABC9-3D86-4ED4-882C-5AE9B7DC1B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97D7E0-CC07-4D49-820E-7A92361279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5881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DCFDF9-6F7F-44FB-B50F-6476759C3E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7DD3053-6242-4118-8102-D1E65D7CC25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644720B-9404-4FDD-8398-DF5F6E16F61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8676912-6FC5-4DCF-9346-630D1E141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D0F90A-D027-4EDA-8204-FE7BA0FC88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CC80809-F51A-42A0-8427-EFE94A1A62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37255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5BA82F-35E7-4A94-8900-E7FB8E457F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33924F1-4558-46E2-8856-9AF6F269C67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FEF6BF-C5D9-49AB-84DB-B729D12E61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C958B6-76DC-4B1A-9000-468221C655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3C548C-2047-45BB-80D9-C8910B5598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62100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78E617C-7974-4939-9DE6-93774630838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41C6D6A-EBC3-45B6-A7FD-47167075C3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E4D571-1154-4882-BF19-35CB63D000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520AA8-F999-4511-86A8-84F52089D7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F3188D-2F0E-4C4A-A40C-0F699052DD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92674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120C695-F0CC-4023-99D2-00142D7E19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EA7581-08E8-439F-BFD1-CF1ACCDE93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286E65-56E4-48BA-B972-33273707F38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3E13D4-63F8-41C9-BD3F-87C4FD4A8498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51A01E-A5D0-44C9-B51E-C01D69DA21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47347C-F3D0-4D8C-A917-10D73876D47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48241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comments" Target="../comments/commen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AB27F2C-552B-4348-B45B-562067189967}"/>
              </a:ext>
            </a:extLst>
          </p:cNvPr>
          <p:cNvSpPr txBox="1"/>
          <p:nvPr/>
        </p:nvSpPr>
        <p:spPr>
          <a:xfrm>
            <a:off x="0" y="-52202"/>
            <a:ext cx="12192000" cy="461665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</a:rPr>
              <a:t>Year 2: Autumn 1 – Instruments and their families </a:t>
            </a: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788266E4-3ADC-4377-B859-8561A67FEA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7732711"/>
              </p:ext>
            </p:extLst>
          </p:nvPr>
        </p:nvGraphicFramePr>
        <p:xfrm>
          <a:off x="125603" y="543339"/>
          <a:ext cx="4577995" cy="61096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38048">
                  <a:extLst>
                    <a:ext uri="{9D8B030D-6E8A-4147-A177-3AD203B41FA5}">
                      <a16:colId xmlns:a16="http://schemas.microsoft.com/office/drawing/2014/main" val="4062497114"/>
                    </a:ext>
                  </a:extLst>
                </a:gridCol>
                <a:gridCol w="3039947">
                  <a:extLst>
                    <a:ext uri="{9D8B030D-6E8A-4147-A177-3AD203B41FA5}">
                      <a16:colId xmlns:a16="http://schemas.microsoft.com/office/drawing/2014/main" val="18471027"/>
                    </a:ext>
                  </a:extLst>
                </a:gridCol>
              </a:tblGrid>
              <a:tr h="812185">
                <a:tc gridSpan="2"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Key Vocabulary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4101392"/>
                  </a:ext>
                </a:extLst>
              </a:tr>
              <a:tr h="1320066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Orchestra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A group of musicians who play lots of instruments together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6118780"/>
                  </a:ext>
                </a:extLst>
              </a:tr>
              <a:tr h="1043866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omic Sans MS" panose="030F0702030302020204" pitchFamily="66" charset="0"/>
                        </a:rPr>
                        <a:t>Conductor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Leads and orchestra something with a baton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5200819"/>
                  </a:ext>
                </a:extLst>
              </a:tr>
              <a:tr h="97784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omic Sans MS" panose="030F0702030302020204" pitchFamily="66" charset="0"/>
                        </a:rPr>
                        <a:t>Motif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A short musical idea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7113660"/>
                  </a:ext>
                </a:extLst>
              </a:tr>
              <a:tr h="97784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omic Sans MS" panose="030F0702030302020204" pitchFamily="66" charset="0"/>
                        </a:rPr>
                        <a:t>Peter and the Wolf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A musical story composed by Sergei Prokofiev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6041279"/>
                  </a:ext>
                </a:extLst>
              </a:tr>
              <a:tr h="97784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omic Sans MS" panose="030F0702030302020204" pitchFamily="66" charset="0"/>
                        </a:rPr>
                        <a:t>Musical family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Groups instruments into different categories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9477777"/>
                  </a:ext>
                </a:extLst>
              </a:tr>
            </a:tbl>
          </a:graphicData>
        </a:graphic>
      </p:graphicFrame>
      <p:sp>
        <p:nvSpPr>
          <p:cNvPr id="14" name="TextBox 13">
            <a:extLst>
              <a:ext uri="{FF2B5EF4-FFF2-40B4-BE49-F238E27FC236}">
                <a16:creationId xmlns:a16="http://schemas.microsoft.com/office/drawing/2014/main" id="{278DB24C-FB55-4FA5-9009-5E9DF043A216}"/>
              </a:ext>
            </a:extLst>
          </p:cNvPr>
          <p:cNvSpPr txBox="1"/>
          <p:nvPr/>
        </p:nvSpPr>
        <p:spPr>
          <a:xfrm>
            <a:off x="9110231" y="6112167"/>
            <a:ext cx="25997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err="1">
                <a:latin typeface="Comic Sans MS" panose="030F0702030302020204" pitchFamily="66" charset="0"/>
              </a:rPr>
              <a:t>Sergie</a:t>
            </a:r>
            <a:r>
              <a:rPr lang="en-GB" dirty="0">
                <a:latin typeface="Comic Sans MS" panose="030F0702030302020204" pitchFamily="66" charset="0"/>
              </a:rPr>
              <a:t> Prokofiev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1891-1953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66AC72-81C6-471B-94E1-066B4E9E60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10231" y="3828824"/>
            <a:ext cx="2599711" cy="2283344"/>
          </a:xfrm>
          <a:prstGeom prst="rect">
            <a:avLst/>
          </a:prstGeom>
        </p:spPr>
      </p:pic>
      <p:pic>
        <p:nvPicPr>
          <p:cNvPr id="1026" name="Picture 2" descr="Orchestra - Wikipedia">
            <a:extLst>
              <a:ext uri="{FF2B5EF4-FFF2-40B4-BE49-F238E27FC236}">
                <a16:creationId xmlns:a16="http://schemas.microsoft.com/office/drawing/2014/main" id="{0B41F490-3E6E-4585-AAC9-5591F758F4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7298" y="3828824"/>
            <a:ext cx="3599233" cy="2283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39DE5FA-5758-4F59-A0E2-3113C551AF99}"/>
              </a:ext>
            </a:extLst>
          </p:cNvPr>
          <p:cNvSpPr txBox="1"/>
          <p:nvPr/>
        </p:nvSpPr>
        <p:spPr>
          <a:xfrm>
            <a:off x="5607059" y="6211669"/>
            <a:ext cx="2599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Orchestra</a:t>
            </a:r>
          </a:p>
        </p:txBody>
      </p:sp>
      <p:pic>
        <p:nvPicPr>
          <p:cNvPr id="1028" name="Picture 4" descr="Instrument Families Images | Instrument families, Preschool music,  Orchestra music">
            <a:extLst>
              <a:ext uri="{FF2B5EF4-FFF2-40B4-BE49-F238E27FC236}">
                <a16:creationId xmlns:a16="http://schemas.microsoft.com/office/drawing/2014/main" id="{BDFF64A8-7431-48A0-A3F9-C9DD19FC34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8241" y="492685"/>
            <a:ext cx="4297056" cy="3222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53123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C4D6F5F1BF1834F88B266DA60258AE3" ma:contentTypeVersion="14" ma:contentTypeDescription="Create a new document." ma:contentTypeScope="" ma:versionID="d879f9fcc22752e82d8a23279a7f3a11">
  <xsd:schema xmlns:xsd="http://www.w3.org/2001/XMLSchema" xmlns:xs="http://www.w3.org/2001/XMLSchema" xmlns:p="http://schemas.microsoft.com/office/2006/metadata/properties" xmlns:ns2="ab6480ac-dcde-4a8d-b5ca-4ee22bdbd809" xmlns:ns3="2b72ebc6-6d12-4b99-a27d-6d8243ff9ecd" targetNamespace="http://schemas.microsoft.com/office/2006/metadata/properties" ma:root="true" ma:fieldsID="a31a963c44ad5afdee30823a0bf436a3" ns2:_="" ns3:_="">
    <xsd:import namespace="ab6480ac-dcde-4a8d-b5ca-4ee22bdbd809"/>
    <xsd:import namespace="2b72ebc6-6d12-4b99-a27d-6d8243ff9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b6480ac-dcde-4a8d-b5ca-4ee22bdbd80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OCR" ma:index="11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b72ebc6-6d12-4b99-a27d-6d8243ff9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SearchPeopleOnly="false" ma:SharePointGroup="0" ma:internalName="SharedWithUsers" ma:readOnly="true" ma:showField="ImnNam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5466272-1B26-4725-9E03-6CD2922FC598}"/>
</file>

<file path=customXml/itemProps2.xml><?xml version="1.0" encoding="utf-8"?>
<ds:datastoreItem xmlns:ds="http://schemas.openxmlformats.org/officeDocument/2006/customXml" ds:itemID="{06B978BF-BADC-45E3-980A-F84AB7FD2C48}"/>
</file>

<file path=customXml/itemProps3.xml><?xml version="1.0" encoding="utf-8"?>
<ds:datastoreItem xmlns:ds="http://schemas.openxmlformats.org/officeDocument/2006/customXml" ds:itemID="{A9C16C63-CBC0-47FC-9770-20588DE7221A}"/>
</file>

<file path=docProps/app.xml><?xml version="1.0" encoding="utf-8"?>
<Properties xmlns="http://schemas.openxmlformats.org/officeDocument/2006/extended-properties" xmlns:vt="http://schemas.openxmlformats.org/officeDocument/2006/docPropsVTypes">
  <TotalTime>318</TotalTime>
  <Words>58</Words>
  <Application>Microsoft Office PowerPoint</Application>
  <PresentationFormat>Widescreen</PresentationFormat>
  <Paragraphs>15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Anneka Page</dc:creator>
  <cp:lastModifiedBy>Miss A Page (stjonfsh)</cp:lastModifiedBy>
  <cp:revision>30</cp:revision>
  <dcterms:created xsi:type="dcterms:W3CDTF">2020-01-16T09:05:25Z</dcterms:created>
  <dcterms:modified xsi:type="dcterms:W3CDTF">2021-05-21T12:32:49Z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0x010100FC4D6F5F1BF1834F88B266DA60258AE3</vt:lpwstr>
  </property>
</Properties>
</file>