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665746-2C75-0060-C76E-B88D77C02157}" v="12" dt="2021-09-03T14:29:01.163"/>
    <p1510:client id="{D57DABBF-CB32-AB23-5FD7-C687EFABE480}" v="16" dt="2021-04-21T17:24:21.6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0965-3382-42B2-B036-EBC0C7CCDCA5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73FF0-1F3B-4CBF-BA95-00269F7BF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939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0965-3382-42B2-B036-EBC0C7CCDCA5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73FF0-1F3B-4CBF-BA95-00269F7BF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790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0965-3382-42B2-B036-EBC0C7CCDCA5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73FF0-1F3B-4CBF-BA95-00269F7BF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327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0965-3382-42B2-B036-EBC0C7CCDCA5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73FF0-1F3B-4CBF-BA95-00269F7BF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453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0965-3382-42B2-B036-EBC0C7CCDCA5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73FF0-1F3B-4CBF-BA95-00269F7BF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834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0965-3382-42B2-B036-EBC0C7CCDCA5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73FF0-1F3B-4CBF-BA95-00269F7BF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107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0965-3382-42B2-B036-EBC0C7CCDCA5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73FF0-1F3B-4CBF-BA95-00269F7BF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351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0965-3382-42B2-B036-EBC0C7CCDCA5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73FF0-1F3B-4CBF-BA95-00269F7BF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776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0965-3382-42B2-B036-EBC0C7CCDCA5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73FF0-1F3B-4CBF-BA95-00269F7BF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548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0965-3382-42B2-B036-EBC0C7CCDCA5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73FF0-1F3B-4CBF-BA95-00269F7BF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62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0965-3382-42B2-B036-EBC0C7CCDCA5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73FF0-1F3B-4CBF-BA95-00269F7BF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480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A0965-3382-42B2-B036-EBC0C7CCDCA5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673FF0-1F3B-4CBF-BA95-00269F7BF6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648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5144688"/>
              </p:ext>
            </p:extLst>
          </p:nvPr>
        </p:nvGraphicFramePr>
        <p:xfrm>
          <a:off x="309085" y="557195"/>
          <a:ext cx="6183989" cy="309329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996288">
                  <a:extLst>
                    <a:ext uri="{9D8B030D-6E8A-4147-A177-3AD203B41FA5}">
                      <a16:colId xmlns:a16="http://schemas.microsoft.com/office/drawing/2014/main" val="2636101479"/>
                    </a:ext>
                  </a:extLst>
                </a:gridCol>
                <a:gridCol w="4187701">
                  <a:extLst>
                    <a:ext uri="{9D8B030D-6E8A-4147-A177-3AD203B41FA5}">
                      <a16:colId xmlns:a16="http://schemas.microsoft.com/office/drawing/2014/main" val="3835065647"/>
                    </a:ext>
                  </a:extLst>
                </a:gridCol>
              </a:tblGrid>
              <a:tr h="368907">
                <a:tc>
                  <a:txBody>
                    <a:bodyPr/>
                    <a:lstStyle/>
                    <a:p>
                      <a:r>
                        <a:rPr lang="en-US" dirty="0"/>
                        <a:t>Key Vocabulary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Definition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4504550"/>
                  </a:ext>
                </a:extLst>
              </a:tr>
              <a:tr h="379216">
                <a:tc>
                  <a:txBody>
                    <a:bodyPr/>
                    <a:lstStyle/>
                    <a:p>
                      <a:r>
                        <a:rPr lang="en-US" sz="1600" dirty="0"/>
                        <a:t>Conurbation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An</a:t>
                      </a:r>
                      <a:r>
                        <a:rPr lang="en-US" sz="1200" baseline="0" dirty="0"/>
                        <a:t> area grown so large it includes surrounding urban areas.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18437384"/>
                  </a:ext>
                </a:extLst>
              </a:tr>
              <a:tr h="379216">
                <a:tc>
                  <a:txBody>
                    <a:bodyPr/>
                    <a:lstStyle/>
                    <a:p>
                      <a:r>
                        <a:rPr lang="en-US" sz="1600" dirty="0"/>
                        <a:t>Population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amount of people that</a:t>
                      </a:r>
                      <a:r>
                        <a:rPr lang="en-US" sz="1200" baseline="0" dirty="0"/>
                        <a:t> live in a particular geographical area.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1596454"/>
                  </a:ext>
                </a:extLst>
              </a:tr>
              <a:tr h="379216">
                <a:tc>
                  <a:txBody>
                    <a:bodyPr/>
                    <a:lstStyle/>
                    <a:p>
                      <a:r>
                        <a:rPr lang="en-US" sz="1600" dirty="0"/>
                        <a:t>Port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town or city with a </a:t>
                      </a:r>
                      <a:r>
                        <a:rPr lang="en-US" sz="12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harbour</a:t>
                      </a:r>
                      <a:r>
                        <a:rPr lang="en-US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or access to water where ships load or unload.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2261741"/>
                  </a:ext>
                </a:extLst>
              </a:tr>
              <a:tr h="379216">
                <a:tc>
                  <a:txBody>
                    <a:bodyPr/>
                    <a:lstStyle/>
                    <a:p>
                      <a:r>
                        <a:rPr lang="en-US" sz="1600" dirty="0"/>
                        <a:t>Relief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</a:t>
                      </a:r>
                      <a:r>
                        <a:rPr lang="en-US" sz="1200" baseline="0" dirty="0"/>
                        <a:t> difference between the highest and lowest elevations in an area.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77072672"/>
                  </a:ext>
                </a:extLst>
              </a:tr>
              <a:tr h="379216">
                <a:tc>
                  <a:txBody>
                    <a:bodyPr/>
                    <a:lstStyle/>
                    <a:p>
                      <a:r>
                        <a:rPr lang="en-US" sz="1600" dirty="0"/>
                        <a:t>National</a:t>
                      </a:r>
                      <a:r>
                        <a:rPr lang="en-US" sz="1600" baseline="0" dirty="0"/>
                        <a:t> Park</a:t>
                      </a:r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Protected areas because</a:t>
                      </a:r>
                      <a:r>
                        <a:rPr lang="en-US" sz="1200" baseline="0" dirty="0"/>
                        <a:t> of their beautiful countryside, wildlife and cultural heritage.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40004631"/>
                  </a:ext>
                </a:extLst>
              </a:tr>
              <a:tr h="379216">
                <a:tc>
                  <a:txBody>
                    <a:bodyPr/>
                    <a:lstStyle/>
                    <a:p>
                      <a:r>
                        <a:rPr lang="en-US" sz="1600" dirty="0"/>
                        <a:t>World Heritage Site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</a:t>
                      </a:r>
                      <a:r>
                        <a:rPr lang="en-US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landmark or area which is selected as having cultural, historical, scientific or other form of significance, and is legally protected by international treaties.</a:t>
                      </a:r>
                      <a:endParaRPr lang="en-US" sz="9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808271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85237" y="143153"/>
            <a:ext cx="5956663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u="sng" dirty="0"/>
              <a:t>Knowledge </a:t>
            </a:r>
            <a:r>
              <a:rPr lang="en-US" u="sng" dirty="0" err="1"/>
              <a:t>Organiser</a:t>
            </a:r>
            <a:r>
              <a:rPr lang="en-US" u="sng" dirty="0"/>
              <a:t> – Geography – Year 4)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216366"/>
              </p:ext>
            </p:extLst>
          </p:nvPr>
        </p:nvGraphicFramePr>
        <p:xfrm>
          <a:off x="6655105" y="137109"/>
          <a:ext cx="5252721" cy="65535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8858">
                  <a:extLst>
                    <a:ext uri="{9D8B030D-6E8A-4147-A177-3AD203B41FA5}">
                      <a16:colId xmlns:a16="http://schemas.microsoft.com/office/drawing/2014/main" val="2636101479"/>
                    </a:ext>
                  </a:extLst>
                </a:gridCol>
                <a:gridCol w="2603863">
                  <a:extLst>
                    <a:ext uri="{9D8B030D-6E8A-4147-A177-3AD203B41FA5}">
                      <a16:colId xmlns:a16="http://schemas.microsoft.com/office/drawing/2014/main" val="3835065647"/>
                    </a:ext>
                  </a:extLst>
                </a:gridCol>
              </a:tblGrid>
              <a:tr h="701433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Landmark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Image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4504550"/>
                  </a:ext>
                </a:extLst>
              </a:tr>
              <a:tr h="701433"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r>
                        <a:rPr lang="en-US" u="sng" dirty="0"/>
                        <a:t>London</a:t>
                      </a:r>
                    </a:p>
                    <a:p>
                      <a:r>
                        <a:rPr lang="en-US" dirty="0"/>
                        <a:t>River Thames</a:t>
                      </a:r>
                      <a:r>
                        <a:rPr lang="en-US" baseline="0" dirty="0"/>
                        <a:t> and Tower Bridge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8437384"/>
                  </a:ext>
                </a:extLst>
              </a:tr>
              <a:tr h="701433"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r>
                        <a:rPr lang="en-US" u="sng" dirty="0"/>
                        <a:t>South Coast</a:t>
                      </a:r>
                    </a:p>
                    <a:p>
                      <a:r>
                        <a:rPr lang="en-US" dirty="0"/>
                        <a:t>White</a:t>
                      </a:r>
                      <a:r>
                        <a:rPr lang="en-US" baseline="0" dirty="0"/>
                        <a:t> cliffs of Dover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596454"/>
                  </a:ext>
                </a:extLst>
              </a:tr>
              <a:tr h="701433">
                <a:tc>
                  <a:txBody>
                    <a:bodyPr/>
                    <a:lstStyle/>
                    <a:p>
                      <a:endParaRPr lang="en-US" u="sng" dirty="0"/>
                    </a:p>
                    <a:p>
                      <a:r>
                        <a:rPr lang="en-US" u="sng" dirty="0"/>
                        <a:t>North</a:t>
                      </a:r>
                      <a:r>
                        <a:rPr lang="en-US" u="sng" baseline="0" dirty="0"/>
                        <a:t> England</a:t>
                      </a:r>
                    </a:p>
                    <a:p>
                      <a:r>
                        <a:rPr lang="en-US" baseline="0" dirty="0"/>
                        <a:t>Hadrian’s Wall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261741"/>
                  </a:ext>
                </a:extLst>
              </a:tr>
              <a:tr h="701433"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r>
                        <a:rPr lang="en-US" u="sng" dirty="0"/>
                        <a:t>Nation Parks</a:t>
                      </a:r>
                    </a:p>
                    <a:p>
                      <a:r>
                        <a:rPr lang="en-US" dirty="0"/>
                        <a:t>The Lake District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7072672"/>
                  </a:ext>
                </a:extLst>
              </a:tr>
            </a:tbl>
          </a:graphicData>
        </a:graphic>
      </p:graphicFrame>
      <p:pic>
        <p:nvPicPr>
          <p:cNvPr id="8" name="Picture 4" descr="Image result for south coast engla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4" t="20507" b="18104"/>
          <a:stretch/>
        </p:blipFill>
        <p:spPr bwMode="auto">
          <a:xfrm>
            <a:off x="285237" y="3748206"/>
            <a:ext cx="3286798" cy="1123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Image result for dov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0233" y="2417629"/>
            <a:ext cx="2315563" cy="1207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result for london conurb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273" y="4856032"/>
            <a:ext cx="2578852" cy="183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river tham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0233" y="947377"/>
            <a:ext cx="2252300" cy="125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hadrians wall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4110" y="3845376"/>
            <a:ext cx="2341686" cy="127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lake distric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0233" y="5366984"/>
            <a:ext cx="2315563" cy="1199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285923" y="3818563"/>
            <a:ext cx="1441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England’s South Coast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2425936" y="5142236"/>
            <a:ext cx="292987" cy="449495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descr="Image result for east anglia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85" y="4988501"/>
            <a:ext cx="2092203" cy="175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2377439" y="4890789"/>
            <a:ext cx="130883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East Anglia</a:t>
            </a:r>
          </a:p>
          <a:p>
            <a:pPr algn="ctr"/>
            <a:endParaRPr lang="en-US" sz="1400" dirty="0"/>
          </a:p>
          <a:p>
            <a:pPr algn="ctr"/>
            <a:endParaRPr lang="en-US" sz="1400" dirty="0"/>
          </a:p>
          <a:p>
            <a:pPr algn="ctr"/>
            <a:endParaRPr lang="en-US" sz="1400" dirty="0"/>
          </a:p>
          <a:p>
            <a:pPr algn="ctr"/>
            <a:endParaRPr lang="en-US" sz="1400" dirty="0"/>
          </a:p>
          <a:p>
            <a:pPr algn="ctr"/>
            <a:endParaRPr lang="en-US" sz="1400" dirty="0"/>
          </a:p>
          <a:p>
            <a:pPr algn="ctr"/>
            <a:r>
              <a:rPr lang="en-US" sz="1400" dirty="0"/>
              <a:t>London</a:t>
            </a:r>
          </a:p>
          <a:p>
            <a:pPr algn="ctr"/>
            <a:r>
              <a:rPr lang="en-US" sz="1400" dirty="0"/>
              <a:t>Conurbation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3253532" y="5798730"/>
            <a:ext cx="378283" cy="428007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3631815" y="4132523"/>
            <a:ext cx="773721" cy="9206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97967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144</Words>
  <Application>Microsoft Office PowerPoint</Application>
  <PresentationFormat>Widescreen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Page</dc:creator>
  <cp:lastModifiedBy>Rebecca Love</cp:lastModifiedBy>
  <cp:revision>14</cp:revision>
  <cp:lastPrinted>2019-06-12T13:47:17Z</cp:lastPrinted>
  <dcterms:created xsi:type="dcterms:W3CDTF">2019-06-12T12:50:55Z</dcterms:created>
  <dcterms:modified xsi:type="dcterms:W3CDTF">2021-11-02T11:18:46Z</dcterms:modified>
</cp:coreProperties>
</file>