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ss A Page (stjonfsh)" initials="MAP(" lastIdx="1" clrIdx="0">
    <p:extLst>
      <p:ext uri="{19B8F6BF-5375-455C-9EA6-DF929625EA0E}">
        <p15:presenceInfo xmlns:p15="http://schemas.microsoft.com/office/powerpoint/2012/main" userId="Miss A Page (stjonfsh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5-21T10:21:25.377" idx="1">
    <p:pos x="2685" y="-69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A3EA0-C283-4858-B6DD-1789E44636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642D18-24C3-434E-9DAF-D267B40426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CA7EE-C043-4DB7-B02B-3BE35F72C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9EE0CC-204D-427D-9729-29E4A4724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1146D9-FEE2-4407-86FB-3D8785582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75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ECD6D-4D24-4BD1-86EA-29CD8CDBB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D63F-47FE-49D8-873B-7AAE43653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FDE6B-0DCE-4280-B276-682494188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31E16-3B3F-4EAF-9B19-7AD9DB41E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4178-15FA-4616-9CFA-187B48B70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48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A57A8-4F88-4DB2-8A55-5C301862D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78469B-06A4-4573-A9EF-140718BB55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86697-F835-4234-9266-1B012E3F6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03071-C278-4124-B6D6-B440CEAC6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65F7D-1A3E-42A5-B3DA-2BB9C611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394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14C76-F212-4B69-947E-EA3B22A04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F9B10-50B9-4487-8D88-2F9B4A8A4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E4A5BEC-529D-4C89-95C1-FA4D440525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78371E-2ABB-4830-9A5E-D6EFB44F2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BD5AC8-CAD6-4086-AF7E-77A06990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5AC4B-6491-409E-A819-1D93D778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66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E37EA-819F-43A5-96FC-C46B4E49B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A2E3B-7551-4C04-A71C-4A8E1B5608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9CCE1-3745-4109-9364-78241422D7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81653C-9827-4E47-B4ED-2524F3361F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960E9FB-373C-4B50-BE41-CF880F8CF9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418C62-46C3-4966-A3CF-D73636F42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02974A-D8FB-4D65-B3D1-915FDBA59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08BE80-CD57-405F-8927-203508ECB9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4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9AE67-0369-4276-8C88-FB137AB25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6F14977-D0C4-4734-96F4-71BD34ACB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19F26-5A03-4CF2-B0ED-FEEBD2DCF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238963-6111-44D5-8D17-496FA764D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7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3997132-BB6F-453F-8A01-4B29E80580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F13258-CEDA-403E-B3FA-7D83564E4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A6F03-87E7-4E59-90E5-57DBECB11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759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0988E-8527-4974-B2CB-7A58F1208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DE4A2-669B-463C-A031-5B60EBBC5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558A96-8CD2-4D55-8A4B-E8EF420980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177A30-1909-495B-A7C2-7D009C532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02ABC9-3D86-4ED4-882C-5AE9B7DC1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7D7E0-CC07-4D49-820E-7A9236127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88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CFDF9-6F7F-44FB-B50F-6476759C3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DD3053-6242-4118-8102-D1E65D7CC2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44720B-9404-4FDD-8398-DF5F6E16F6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76912-6FC5-4DCF-9346-630D1E141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D0F90A-D027-4EDA-8204-FE7BA0FC8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C80809-F51A-42A0-8427-EFE94A1A6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725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BA82F-35E7-4A94-8900-E7FB8E457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3924F1-4558-46E2-8856-9AF6F269C6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FEF6BF-C5D9-49AB-84DB-B729D12E6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958B6-76DC-4B1A-9000-468221C65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C548C-2047-45BB-80D9-C8910B559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210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8E617C-7974-4939-9DE6-93774630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41C6D6A-EBC3-45B6-A7FD-47167075C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4D571-1154-4882-BF19-35CB63D00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20AA8-F999-4511-86A8-84F52089D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F3188D-2F0E-4C4A-A40C-0F699052D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26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20C695-F0CC-4023-99D2-00142D7E1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EA7581-08E8-439F-BFD1-CF1ACCDE93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286E65-56E4-48BA-B972-33273707F3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E13D4-63F8-41C9-BD3F-87C4FD4A8498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51A01E-A5D0-44C9-B51E-C01D69DA21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47347C-F3D0-4D8C-A917-10D73876D4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8DA4D-7029-4F21-834B-E600B46A33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24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AB27F2C-552B-4348-B45B-562067189967}"/>
              </a:ext>
            </a:extLst>
          </p:cNvPr>
          <p:cNvSpPr txBox="1"/>
          <p:nvPr/>
        </p:nvSpPr>
        <p:spPr>
          <a:xfrm>
            <a:off x="0" y="-52202"/>
            <a:ext cx="12192000" cy="461665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Year 2: Spring 2 – Music Makes You Move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788266E4-3ADC-4377-B859-8561A67FEA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36879"/>
              </p:ext>
            </p:extLst>
          </p:nvPr>
        </p:nvGraphicFramePr>
        <p:xfrm>
          <a:off x="125603" y="543339"/>
          <a:ext cx="4577995" cy="6133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3217">
                  <a:extLst>
                    <a:ext uri="{9D8B030D-6E8A-4147-A177-3AD203B41FA5}">
                      <a16:colId xmlns:a16="http://schemas.microsoft.com/office/drawing/2014/main" val="4062497114"/>
                    </a:ext>
                  </a:extLst>
                </a:gridCol>
                <a:gridCol w="2714778">
                  <a:extLst>
                    <a:ext uri="{9D8B030D-6E8A-4147-A177-3AD203B41FA5}">
                      <a16:colId xmlns:a16="http://schemas.microsoft.com/office/drawing/2014/main" val="18471027"/>
                    </a:ext>
                  </a:extLst>
                </a:gridCol>
              </a:tblGrid>
              <a:tr h="863921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101392"/>
                  </a:ext>
                </a:extLst>
              </a:tr>
              <a:tr h="103837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Jazz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music genre that originated in New Orleans, USA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118780"/>
                  </a:ext>
                </a:extLst>
              </a:tr>
              <a:tr h="1110359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Gospel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music genre of Christian music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5200819"/>
                  </a:ext>
                </a:extLst>
              </a:tr>
              <a:tr h="10401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Improvisation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Changing the tune and the lyrics of a song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113660"/>
                  </a:ext>
                </a:extLst>
              </a:tr>
              <a:tr h="10401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Pitch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How high or low a note is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6041279"/>
                  </a:ext>
                </a:extLst>
              </a:tr>
              <a:tr h="104013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omic Sans MS" panose="030F0702030302020204" pitchFamily="66" charset="0"/>
                        </a:rPr>
                        <a:t>Dynamics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Describes the volume of a sound or note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47777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278DB24C-FB55-4FA5-9009-5E9DF043A216}"/>
              </a:ext>
            </a:extLst>
          </p:cNvPr>
          <p:cNvSpPr txBox="1"/>
          <p:nvPr/>
        </p:nvSpPr>
        <p:spPr>
          <a:xfrm>
            <a:off x="4703598" y="2390639"/>
            <a:ext cx="2331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Louis Armstrong</a:t>
            </a:r>
          </a:p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1901 – 1971</a:t>
            </a:r>
          </a:p>
          <a:p>
            <a:pPr algn="ctr"/>
            <a:r>
              <a:rPr lang="en-GB" sz="1600" b="1" dirty="0">
                <a:latin typeface="Comic Sans MS" panose="030F0702030302020204" pitchFamily="66" charset="0"/>
              </a:rPr>
              <a:t>Famous Jazz player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728390-794C-4375-B627-A2B122DDB2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3267" y="856548"/>
            <a:ext cx="2072192" cy="15521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216B93-7220-450A-9B94-63F633B4E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1995" y="3404741"/>
            <a:ext cx="2206073" cy="15291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388614A-7738-4CEA-8B50-74451CAB0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2938" y="3404741"/>
            <a:ext cx="2339049" cy="15291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38DCB26-4403-43C7-959E-6472CE27EC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3267" y="3423272"/>
            <a:ext cx="2148703" cy="15106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78E7EF7-0CB2-4475-B315-F04C771D7091}"/>
              </a:ext>
            </a:extLst>
          </p:cNvPr>
          <p:cNvSpPr txBox="1"/>
          <p:nvPr/>
        </p:nvSpPr>
        <p:spPr>
          <a:xfrm>
            <a:off x="9727365" y="4996282"/>
            <a:ext cx="22307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Tap dancing </a:t>
            </a:r>
            <a:r>
              <a:rPr lang="en-GB" sz="1200" dirty="0">
                <a:latin typeface="Comic Sans MS" panose="030F0702030302020204" pitchFamily="66" charset="0"/>
              </a:rPr>
              <a:t>is a kind of dance featuring loud tapping sounds from shoes with metal plates on the heels and toes.</a:t>
            </a:r>
          </a:p>
          <a:p>
            <a:pPr algn="ctr"/>
            <a:endParaRPr lang="en-GB" sz="1200" dirty="0"/>
          </a:p>
          <a:p>
            <a:pPr algn="ctr"/>
            <a:r>
              <a:rPr lang="en-GB" sz="1200" dirty="0"/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8BF51C7-61CC-4A18-B365-96227DF04DED}"/>
              </a:ext>
            </a:extLst>
          </p:cNvPr>
          <p:cNvSpPr txBox="1"/>
          <p:nvPr/>
        </p:nvSpPr>
        <p:spPr>
          <a:xfrm>
            <a:off x="7116695" y="4996282"/>
            <a:ext cx="24793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Maypole dancing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Dancing around a maypole involves a group of people taking a coloured ribbon attached to it and weaving around each other, often to music.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6B9BC9B-3AB5-4622-9491-1CF4ED74DE67}"/>
              </a:ext>
            </a:extLst>
          </p:cNvPr>
          <p:cNvSpPr txBox="1"/>
          <p:nvPr/>
        </p:nvSpPr>
        <p:spPr>
          <a:xfrm>
            <a:off x="4789949" y="4996281"/>
            <a:ext cx="2158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Morris dancing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This is a form of English folk dance usually accompanied by music. Dancers may hold sticks, swords and handkerchiefs.</a:t>
            </a:r>
            <a:endParaRPr lang="en-GB" sz="110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9FDA7F1-D553-4C39-B000-FEF3E12397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3867" y="869650"/>
            <a:ext cx="2233284" cy="1484490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A063531-21A8-4511-9934-DDD1B80C8C5E}"/>
              </a:ext>
            </a:extLst>
          </p:cNvPr>
          <p:cNvSpPr txBox="1"/>
          <p:nvPr/>
        </p:nvSpPr>
        <p:spPr>
          <a:xfrm>
            <a:off x="9751995" y="2379707"/>
            <a:ext cx="2334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Ballet</a:t>
            </a:r>
            <a:r>
              <a:rPr lang="en-GB" sz="1200" dirty="0">
                <a:latin typeface="Comic Sans MS" panose="030F0702030302020204" pitchFamily="66" charset="0"/>
              </a:rPr>
              <a:t> is a French word  which comes from Latin </a:t>
            </a:r>
            <a:r>
              <a:rPr lang="en-GB" sz="1200" dirty="0" err="1">
                <a:latin typeface="Comic Sans MS" panose="030F0702030302020204" pitchFamily="66" charset="0"/>
              </a:rPr>
              <a:t>ballo</a:t>
            </a:r>
            <a:r>
              <a:rPr lang="en-GB" sz="1200" dirty="0">
                <a:latin typeface="Comic Sans MS" panose="030F0702030302020204" pitchFamily="66" charset="0"/>
              </a:rPr>
              <a:t>, </a:t>
            </a:r>
            <a:r>
              <a:rPr lang="en-GB" sz="1200" dirty="0" err="1">
                <a:latin typeface="Comic Sans MS" panose="030F0702030302020204" pitchFamily="66" charset="0"/>
              </a:rPr>
              <a:t>ballare</a:t>
            </a:r>
            <a:r>
              <a:rPr lang="en-GB" sz="1200" dirty="0">
                <a:latin typeface="Comic Sans MS" panose="030F0702030302020204" pitchFamily="66" charset="0"/>
              </a:rPr>
              <a:t>, </a:t>
            </a:r>
            <a:r>
              <a:rPr lang="en-GB" sz="1200" b="1" dirty="0">
                <a:latin typeface="Comic Sans MS" panose="030F0702030302020204" pitchFamily="66" charset="0"/>
              </a:rPr>
              <a:t>meaning</a:t>
            </a:r>
            <a:r>
              <a:rPr lang="en-GB" sz="1200" dirty="0">
                <a:latin typeface="Comic Sans MS" panose="030F0702030302020204" pitchFamily="66" charset="0"/>
              </a:rPr>
              <a:t> "to </a:t>
            </a:r>
            <a:r>
              <a:rPr lang="en-GB" sz="1200" b="1" dirty="0">
                <a:latin typeface="Comic Sans MS" panose="030F0702030302020204" pitchFamily="66" charset="0"/>
              </a:rPr>
              <a:t>dance</a:t>
            </a:r>
            <a:r>
              <a:rPr lang="en-GB" sz="1200" dirty="0">
                <a:latin typeface="Comic Sans MS" panose="030F0702030302020204" pitchFamily="66" charset="0"/>
              </a:rPr>
              <a:t>“.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927F3A7-B8AB-4CA2-8E94-84F28A6145B8}"/>
              </a:ext>
            </a:extLst>
          </p:cNvPr>
          <p:cNvSpPr txBox="1"/>
          <p:nvPr/>
        </p:nvSpPr>
        <p:spPr>
          <a:xfrm>
            <a:off x="7227785" y="2388555"/>
            <a:ext cx="2368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Comic Sans MS" panose="030F0702030302020204" pitchFamily="66" charset="0"/>
              </a:rPr>
              <a:t>Ceilidh Dancing </a:t>
            </a:r>
            <a:r>
              <a:rPr lang="en-GB" sz="1200" dirty="0">
                <a:latin typeface="Comic Sans MS" panose="030F0702030302020204" pitchFamily="66" charset="0"/>
              </a:rPr>
              <a:t>– pronounced KAY- lee. People dance in groups with a partner.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364E86A-60FC-4C26-8D52-CFFA0D78A5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2938" y="856548"/>
            <a:ext cx="2339049" cy="14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312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C4D6F5F1BF1834F88B266DA60258AE3" ma:contentTypeVersion="14" ma:contentTypeDescription="Create a new document." ma:contentTypeScope="" ma:versionID="d879f9fcc22752e82d8a23279a7f3a11">
  <xsd:schema xmlns:xsd="http://www.w3.org/2001/XMLSchema" xmlns:xs="http://www.w3.org/2001/XMLSchema" xmlns:p="http://schemas.microsoft.com/office/2006/metadata/properties" xmlns:ns2="ab6480ac-dcde-4a8d-b5ca-4ee22bdbd809" xmlns:ns3="2b72ebc6-6d12-4b99-a27d-6d8243ff9ecd" targetNamespace="http://schemas.microsoft.com/office/2006/metadata/properties" ma:root="true" ma:fieldsID="a31a963c44ad5afdee30823a0bf436a3" ns2:_="" ns3:_="">
    <xsd:import namespace="ab6480ac-dcde-4a8d-b5ca-4ee22bdbd809"/>
    <xsd:import namespace="2b72ebc6-6d12-4b99-a27d-6d8243ff9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6480ac-dcde-4a8d-b5ca-4ee22bdbd80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72ebc6-6d12-4b99-a27d-6d8243ff9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EA7CF16-5C0B-448F-870A-791FE733C666}"/>
</file>

<file path=customXml/itemProps2.xml><?xml version="1.0" encoding="utf-8"?>
<ds:datastoreItem xmlns:ds="http://schemas.openxmlformats.org/officeDocument/2006/customXml" ds:itemID="{B5EC6D93-02EC-4D58-A8E6-EE060DF599D4}"/>
</file>

<file path=customXml/itemProps3.xml><?xml version="1.0" encoding="utf-8"?>
<ds:datastoreItem xmlns:ds="http://schemas.openxmlformats.org/officeDocument/2006/customXml" ds:itemID="{264C453E-58A9-4A38-BA74-C9BF731784C9}"/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174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Anneka Page</dc:creator>
  <cp:lastModifiedBy>Miss A Page (stjonfsh)</cp:lastModifiedBy>
  <cp:revision>41</cp:revision>
  <dcterms:created xsi:type="dcterms:W3CDTF">2020-01-16T09:05:25Z</dcterms:created>
  <dcterms:modified xsi:type="dcterms:W3CDTF">2021-06-20T10:54:56Z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0x010100FC4D6F5F1BF1834F88B266DA60258AE3</vt:lpwstr>
  </property>
</Properties>
</file>