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552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70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824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225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743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6654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2799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3471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408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04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431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58392-80C6-4DBE-8088-7D3C131D2A82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245210-413C-4A8E-A6EC-643BB8559B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65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080991" y="218983"/>
            <a:ext cx="7772449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/>
                </a:solidFill>
                <a:effectLst/>
              </a:rPr>
              <a:t>Learning to be </a:t>
            </a:r>
          </a:p>
          <a:p>
            <a:pPr algn="ctr"/>
            <a:r>
              <a:rPr lang="en-US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/>
                </a:solidFill>
              </a:rPr>
              <a:t>With God</a:t>
            </a:r>
            <a:endParaRPr lang="en-US" sz="9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6"/>
              </a:solidFill>
              <a:effectLst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65" y="3265971"/>
            <a:ext cx="3373975" cy="337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515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744" y="306314"/>
            <a:ext cx="8312265" cy="6234199"/>
          </a:xfrm>
        </p:spPr>
      </p:pic>
    </p:spTree>
    <p:extLst>
      <p:ext uri="{BB962C8B-B14F-4D97-AF65-F5344CB8AC3E}">
        <p14:creationId xmlns:p14="http://schemas.microsoft.com/office/powerpoint/2010/main" val="3742535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108"/>
            <a:ext cx="8797846" cy="6598384"/>
          </a:xfrm>
        </p:spPr>
      </p:pic>
      <p:sp>
        <p:nvSpPr>
          <p:cNvPr id="5" name="TextBox 4"/>
          <p:cNvSpPr txBox="1"/>
          <p:nvPr/>
        </p:nvSpPr>
        <p:spPr>
          <a:xfrm>
            <a:off x="8989255" y="647114"/>
            <a:ext cx="299641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We found God in every colour of the rainbow!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143169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489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404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948" y="126609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00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406" y="351691"/>
            <a:ext cx="8523279" cy="6392459"/>
          </a:xfrm>
        </p:spPr>
      </p:pic>
    </p:spTree>
    <p:extLst>
      <p:ext uri="{BB962C8B-B14F-4D97-AF65-F5344CB8AC3E}">
        <p14:creationId xmlns:p14="http://schemas.microsoft.com/office/powerpoint/2010/main" val="555557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83" y="154744"/>
            <a:ext cx="8937675" cy="6703256"/>
          </a:xfrm>
        </p:spPr>
      </p:pic>
      <p:sp>
        <p:nvSpPr>
          <p:cNvPr id="5" name="TextBox 4"/>
          <p:cNvSpPr txBox="1"/>
          <p:nvPr/>
        </p:nvSpPr>
        <p:spPr>
          <a:xfrm>
            <a:off x="9298745" y="492369"/>
            <a:ext cx="25321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God’s love is all around us!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181640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Widescreen</PresentationFormat>
  <Paragraphs>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claire.woodhead</dc:creator>
  <cp:lastModifiedBy>claire.woodhead</cp:lastModifiedBy>
  <cp:revision>1</cp:revision>
  <dcterms:created xsi:type="dcterms:W3CDTF">2019-04-12T15:04:08Z</dcterms:created>
  <dcterms:modified xsi:type="dcterms:W3CDTF">2019-04-12T15:04:20Z</dcterms:modified>
</cp:coreProperties>
</file>