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1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1T10:21:25.377" idx="1">
    <p:pos x="2685" y="-69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4: Autumn 1 – Let’s Join the Orchestra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206074"/>
              </p:ext>
            </p:extLst>
          </p:nvPr>
        </p:nvGraphicFramePr>
        <p:xfrm>
          <a:off x="147773" y="537473"/>
          <a:ext cx="5060331" cy="60626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8505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3511826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812185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106223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Percussion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Instruments played by striking with the hand, stick, beater or shaking.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104386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Brass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Brass wind instruments include trumpet, horn and trombone.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Woodwind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Forming a section  of  an orchestra, including flutes, oboes, clarinets and bassoons.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String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Forms a section of the orchestra  that includes the harp, violin, viola, double bass and cello.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97784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National Anthem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song officially adopted by a country as an expression of national identity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78DB24C-FB55-4FA5-9009-5E9DF043A216}"/>
              </a:ext>
            </a:extLst>
          </p:cNvPr>
          <p:cNvSpPr txBox="1"/>
          <p:nvPr/>
        </p:nvSpPr>
        <p:spPr>
          <a:xfrm>
            <a:off x="5849242" y="2763529"/>
            <a:ext cx="3183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Trumpet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EFB01B-88CB-4846-879D-72D70B6AC885}"/>
              </a:ext>
            </a:extLst>
          </p:cNvPr>
          <p:cNvSpPr txBox="1"/>
          <p:nvPr/>
        </p:nvSpPr>
        <p:spPr>
          <a:xfrm>
            <a:off x="9252048" y="2539754"/>
            <a:ext cx="2599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Orchestra</a:t>
            </a: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CFC3C98D-506A-4FE8-9573-FECCD7287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749" y="530969"/>
            <a:ext cx="3278142" cy="223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942B01C-C312-40A2-86A1-1959F5F0B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403" y="513408"/>
            <a:ext cx="2764294" cy="2016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B98286-418C-402E-BFCA-D7FCD480FD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5026" y="3182071"/>
            <a:ext cx="6441730" cy="353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4" ma:contentTypeDescription="Create a new document." ma:contentTypeScope="" ma:versionID="d879f9fcc22752e82d8a23279a7f3a11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a31a963c44ad5afdee30823a0bf436a3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D3B16FF-4981-44F6-80E4-693A5013F9DB}"/>
</file>

<file path=customXml/itemProps2.xml><?xml version="1.0" encoding="utf-8"?>
<ds:datastoreItem xmlns:ds="http://schemas.openxmlformats.org/officeDocument/2006/customXml" ds:itemID="{1A0B269C-3905-4C9C-B25B-ADECC9194EA3}"/>
</file>

<file path=customXml/itemProps3.xml><?xml version="1.0" encoding="utf-8"?>
<ds:datastoreItem xmlns:ds="http://schemas.openxmlformats.org/officeDocument/2006/customXml" ds:itemID="{F071EF16-BF31-4EA4-BE94-C466DC6638CD}"/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93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Miss A Page (stjonfsh)</cp:lastModifiedBy>
  <cp:revision>43</cp:revision>
  <dcterms:created xsi:type="dcterms:W3CDTF">2020-01-16T09:05:25Z</dcterms:created>
  <dcterms:modified xsi:type="dcterms:W3CDTF">2021-06-14T19:21:26Z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