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001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590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061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99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258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434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0092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314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3459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26393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3436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32D682-AFC3-46B8-8C5D-4DB4D296DF0D}" type="datetimeFigureOut">
              <a:rPr lang="en-GB" smtClean="0"/>
              <a:t>07/11/2021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0347E-0007-4F52-8370-3C757365C3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9632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24000" y="707886"/>
            <a:ext cx="91392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2800" dirty="0">
              <a:solidFill>
                <a:srgbClr val="000000"/>
              </a:solidFill>
              <a:latin typeface="Roboto"/>
            </a:endParaRPr>
          </a:p>
          <a:p>
            <a:pPr algn="ctr"/>
            <a:r>
              <a:rPr lang="en-GB" sz="4400" dirty="0">
                <a:latin typeface="Comic Sans MS" panose="030F0702030302020204" pitchFamily="66" charset="0"/>
              </a:rPr>
              <a:t> </a:t>
            </a:r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6904" t="14953" r="25238" b="8667"/>
          <a:stretch/>
        </p:blipFill>
        <p:spPr>
          <a:xfrm>
            <a:off x="1219479" y="1"/>
            <a:ext cx="9748277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664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Roboto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Aine Lynch</dc:creator>
  <cp:lastModifiedBy>Aine Lynch</cp:lastModifiedBy>
  <cp:revision>1</cp:revision>
  <dcterms:created xsi:type="dcterms:W3CDTF">2021-11-07T19:46:36Z</dcterms:created>
  <dcterms:modified xsi:type="dcterms:W3CDTF">2021-11-07T19:47:08Z</dcterms:modified>
</cp:coreProperties>
</file>