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71CB1-F30B-5C2A-77D9-3E13D6BF4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FBCD23-282C-DF20-C59B-BAF0AD747E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E86580-FB4B-F654-D704-D5561B04A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D6A70-6F97-D776-DE34-60672F00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F20E0-74F3-4DE0-784D-DCB43BF89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04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F4613-A5B3-6D1E-880F-6D7971B7B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192F0-1A1F-2CA8-0582-477222FBD3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7E651-A4AD-7E36-4E0C-9A2CEFDAA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EE407-ABDB-69F9-C351-33CF25183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98B9F-4957-A49D-C066-6A4A8A843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898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75046-41AF-B7FB-F4A2-369E79833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89D13-864B-3C10-EF33-A3BBCEEAE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30BDA-05FF-737B-679D-1A9AED56F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984321-0268-F254-9B3E-02B3AD856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FF131-0BA5-5494-1343-2D4276DCE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845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526B1-6CD0-DBDF-86C8-77C2157FA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7F0BA-3749-A2C9-4BCA-2F1A5FF13D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2E71D2-01D5-9135-B664-45841F6047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A4248-38B6-3B65-70F7-54CCD8ABE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4CE80D-4C3B-7BD4-2222-13721026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3E8E3A-1947-485D-9E56-170C3D103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24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0A1C9-7BA6-9FEE-D407-136183EE6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4F47EC-9361-C57C-63FE-04248746A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27C85B-D2F9-BFFB-DACE-686755A9D6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04A68B-0160-D0E8-B59B-525AF1AFE7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7CF088-5AE1-8235-813F-907635C693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E0DE82-D990-E971-DD84-E4770BDF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E98B57-F097-E245-A4FD-FFA801054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AE5CF2-0E25-2492-5D0E-80AEC8C4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33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32FE8-AC7E-A862-8604-C4932B930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D5301D-581A-4D24-F84D-5CE8507BC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73238E-863C-E5DD-CF5D-7517A4ED0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EA9575-CD35-6003-17FA-B0FEC5C0C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057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0AF83C-E47E-4B6C-B63B-AD9A838EC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7678E-C44D-38FE-6F17-493AF5D9F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E602FE-33C0-EE53-5F5E-BBEA540AC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827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825E6-7073-8009-5DB7-3F25BA3BC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9B51F-28A2-F37B-1AEF-13F75B097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9B0C0A-737A-B13D-3DC7-AFD01A7208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141C7E-0A9A-114F-184A-F5792DC08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1FDE8B-3FFE-85B3-2CE7-AE0E4C74B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A27FC2-E63E-FADA-66B6-6D2E3858F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947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C86D4-8D9B-9AA4-332B-FF0849625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324C04-4EF3-1556-2C8F-61F828FBF5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2335F-DA0E-7EA3-9C22-FCF376C9A1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4DD440-4D0F-9ECF-0E71-8774B10E7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C45949-A19A-CD34-ABF1-787A7A936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5727F-045C-F3FD-9075-53DFE6259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73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927E5-A30A-548E-9B37-627829DEE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90C722-E59B-E346-C69B-59833D9DF8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B135E7-D003-4566-F9E7-2A22863B3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7BB5AB-B737-CCC9-BA87-3D05E55DE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F5047-54AD-8CC0-9CCD-5889E7A2A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415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1D3847-94F9-927F-4907-AE6F5DB656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1F2E44-C215-1A65-9A59-DAEC795009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3CB44-3A64-EF08-0C8D-B691B5CEC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13821-6932-836E-BA4B-1E5476F9D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49DE9-3729-D6B2-3A54-A555EF769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93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6F6C9A-56F8-67C6-95F0-BF2C08E80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39BAF1-EA73-546C-0D79-1E5DF18C1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59B2F-866B-1DD3-6303-A443A90348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2C805-9E3D-4842-ADD1-1CB90D7F059E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2E44BD-C883-5242-2B51-C21FD03D45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E4131A-FBE3-D8CA-5807-F0AC91E3D4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4DC2C-F3B2-4D86-8BB7-50916C21B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7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6EE1FA-1D60-4DFD-5534-19B680BEFB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90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l.hall1A@outlook.com</dc:creator>
  <cp:lastModifiedBy>l.hall1A@outlook.com</cp:lastModifiedBy>
  <cp:revision>1</cp:revision>
  <dcterms:created xsi:type="dcterms:W3CDTF">2022-06-05T15:19:02Z</dcterms:created>
  <dcterms:modified xsi:type="dcterms:W3CDTF">2022-06-05T15:20:20Z</dcterms:modified>
</cp:coreProperties>
</file>