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omments" Target="../comments/commen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2: Autumn 2 - Mozart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701864"/>
              </p:ext>
            </p:extLst>
          </p:nvPr>
        </p:nvGraphicFramePr>
        <p:xfrm>
          <a:off x="125603" y="543339"/>
          <a:ext cx="4577995" cy="6109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048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039947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2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3200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Composer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person who writes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38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Classical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Opera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form of theatre in which music has a leading role.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Tempo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Fast or slow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Allegro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Means lively and fast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8526779" y="5796071"/>
            <a:ext cx="3183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Wolfgang Mozart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1756-1791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9DE5FA-5758-4F59-A0E2-3113C551AF99}"/>
              </a:ext>
            </a:extLst>
          </p:cNvPr>
          <p:cNvSpPr txBox="1"/>
          <p:nvPr/>
        </p:nvSpPr>
        <p:spPr>
          <a:xfrm>
            <a:off x="5039031" y="2162699"/>
            <a:ext cx="259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Xylophone</a:t>
            </a:r>
          </a:p>
        </p:txBody>
      </p:sp>
      <p:pic>
        <p:nvPicPr>
          <p:cNvPr id="6" name="Picture 6" descr="Wolfgang Amadeus Mozart | Biography, Facts, &amp; Works | Britannica">
            <a:extLst>
              <a:ext uri="{FF2B5EF4-FFF2-40B4-BE49-F238E27FC236}">
                <a16:creationId xmlns:a16="http://schemas.microsoft.com/office/drawing/2014/main" id="{600B2D91-2AA1-4B43-AA44-D629975ED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780" y="835550"/>
            <a:ext cx="3183161" cy="485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Image result for glockenspiel">
            <a:extLst>
              <a:ext uri="{FF2B5EF4-FFF2-40B4-BE49-F238E27FC236}">
                <a16:creationId xmlns:a16="http://schemas.microsoft.com/office/drawing/2014/main" id="{6BBD0F55-3647-43DA-A8D4-AF37B8298F5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432" y="4925655"/>
            <a:ext cx="2688972" cy="1347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Image result for xylophone">
            <a:extLst>
              <a:ext uri="{FF2B5EF4-FFF2-40B4-BE49-F238E27FC236}">
                <a16:creationId xmlns:a16="http://schemas.microsoft.com/office/drawing/2014/main" id="{F41351D3-1349-497B-BE56-35210893F9C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912" y="538418"/>
            <a:ext cx="2867025" cy="1597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E375B75-DC94-4E24-9A5C-BB2F9F94C33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4" y="2799639"/>
            <a:ext cx="2867025" cy="1597051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5396329-C8A6-4DB4-86B7-0675FEC632F9}"/>
              </a:ext>
            </a:extLst>
          </p:cNvPr>
          <p:cNvSpPr txBox="1"/>
          <p:nvPr/>
        </p:nvSpPr>
        <p:spPr>
          <a:xfrm>
            <a:off x="5039031" y="4475871"/>
            <a:ext cx="259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Clavier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EFB01B-88CB-4846-879D-72D70B6AC885}"/>
              </a:ext>
            </a:extLst>
          </p:cNvPr>
          <p:cNvSpPr txBox="1"/>
          <p:nvPr/>
        </p:nvSpPr>
        <p:spPr>
          <a:xfrm>
            <a:off x="4911446" y="6417534"/>
            <a:ext cx="259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Glockenspiel </a:t>
            </a:r>
          </a:p>
        </p:txBody>
      </p:sp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7A8A18-169C-435E-9AF3-C178A41851A7}"/>
</file>

<file path=customXml/itemProps2.xml><?xml version="1.0" encoding="utf-8"?>
<ds:datastoreItem xmlns:ds="http://schemas.openxmlformats.org/officeDocument/2006/customXml" ds:itemID="{747463E5-F8EB-4418-A81F-65241CEE9295}"/>
</file>

<file path=customXml/itemProps3.xml><?xml version="1.0" encoding="utf-8"?>
<ds:datastoreItem xmlns:ds="http://schemas.openxmlformats.org/officeDocument/2006/customXml" ds:itemID="{4150BA33-3B66-4EF2-AA34-F62A1650C018}"/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46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34</cp:revision>
  <dcterms:created xsi:type="dcterms:W3CDTF">2020-01-16T09:05:25Z</dcterms:created>
  <dcterms:modified xsi:type="dcterms:W3CDTF">2021-05-21T13:33:36Z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